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1" r:id="rId6"/>
    <p:sldId id="262" r:id="rId7"/>
    <p:sldId id="264" r:id="rId8"/>
    <p:sldId id="263" r:id="rId9"/>
    <p:sldId id="265" r:id="rId10"/>
    <p:sldId id="266" r:id="rId11"/>
    <p:sldId id="267" r:id="rId12"/>
    <p:sldId id="268" r:id="rId13"/>
    <p:sldId id="269" r:id="rId14"/>
    <p:sldId id="273" r:id="rId15"/>
    <p:sldId id="270" r:id="rId16"/>
    <p:sldId id="274" r:id="rId17"/>
    <p:sldId id="275" r:id="rId18"/>
    <p:sldId id="271" r:id="rId19"/>
    <p:sldId id="281" r:id="rId20"/>
    <p:sldId id="276" r:id="rId21"/>
    <p:sldId id="277" r:id="rId22"/>
    <p:sldId id="282" r:id="rId23"/>
    <p:sldId id="278" r:id="rId24"/>
    <p:sldId id="279" r:id="rId25"/>
    <p:sldId id="280" r:id="rId26"/>
    <p:sldId id="27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1" d="100"/>
          <a:sy n="101" d="100"/>
        </p:scale>
        <p:origin x="42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74804-98CD-4274-9B41-0F9E0A6D6075}"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en-IN"/>
        </a:p>
      </dgm:t>
    </dgm:pt>
    <dgm:pt modelId="{C1F7E17C-96CA-49AC-923E-3B243F4F2283}">
      <dgm:prSet/>
      <dgm:spPr/>
      <dgm:t>
        <a:bodyPr/>
        <a:lstStyle/>
        <a:p>
          <a:r>
            <a:rPr lang="en-US" b="0" i="0"/>
            <a:t>Data Analysis</a:t>
          </a:r>
          <a:endParaRPr lang="en-IN"/>
        </a:p>
      </dgm:t>
    </dgm:pt>
    <dgm:pt modelId="{6564E028-9CD8-4749-9464-62550FAAA48F}" type="parTrans" cxnId="{4513BF15-76F8-4D75-8FA9-EE37BC23B4EE}">
      <dgm:prSet/>
      <dgm:spPr/>
      <dgm:t>
        <a:bodyPr/>
        <a:lstStyle/>
        <a:p>
          <a:endParaRPr lang="en-IN"/>
        </a:p>
      </dgm:t>
    </dgm:pt>
    <dgm:pt modelId="{E3357150-9645-4A3A-A32A-411201CFC924}" type="sibTrans" cxnId="{4513BF15-76F8-4D75-8FA9-EE37BC23B4EE}">
      <dgm:prSet/>
      <dgm:spPr/>
      <dgm:t>
        <a:bodyPr/>
        <a:lstStyle/>
        <a:p>
          <a:endParaRPr lang="en-IN"/>
        </a:p>
      </dgm:t>
    </dgm:pt>
    <dgm:pt modelId="{E5D86DD3-2B42-4DFD-B6F6-484045AA98DD}">
      <dgm:prSet custT="1"/>
      <dgm:spPr/>
      <dgm:t>
        <a:bodyPr/>
        <a:lstStyle/>
        <a:p>
          <a:r>
            <a:rPr lang="en-US" sz="1400" b="0" i="0" dirty="0"/>
            <a:t>Data analysis is a procedure of investigating, cleaning, transforming, and training of the data with the aim of finding some useful information</a:t>
          </a:r>
          <a:endParaRPr lang="en-IN" sz="1400" dirty="0"/>
        </a:p>
      </dgm:t>
    </dgm:pt>
    <dgm:pt modelId="{338E0B8A-99D7-4779-8303-2E5689B540AB}" type="parTrans" cxnId="{0AC8D20E-8068-4849-BE25-A9F406DE432F}">
      <dgm:prSet/>
      <dgm:spPr/>
      <dgm:t>
        <a:bodyPr/>
        <a:lstStyle/>
        <a:p>
          <a:endParaRPr lang="en-IN"/>
        </a:p>
      </dgm:t>
    </dgm:pt>
    <dgm:pt modelId="{3CF49E50-C659-4968-AEB7-0E397F975C80}" type="sibTrans" cxnId="{0AC8D20E-8068-4849-BE25-A9F406DE432F}">
      <dgm:prSet/>
      <dgm:spPr/>
      <dgm:t>
        <a:bodyPr/>
        <a:lstStyle/>
        <a:p>
          <a:endParaRPr lang="en-IN"/>
        </a:p>
      </dgm:t>
    </dgm:pt>
    <dgm:pt modelId="{218D083D-2B28-47BB-85FB-8CBC2AC48441}">
      <dgm:prSet/>
      <dgm:spPr/>
      <dgm:t>
        <a:bodyPr/>
        <a:lstStyle/>
        <a:p>
          <a:r>
            <a:rPr lang="en-US" sz="1100" b="1" i="0" dirty="0"/>
            <a:t>Open Refine, Tableau public, KNIME, Google Fusion Tables, Node XL and many more</a:t>
          </a:r>
          <a:endParaRPr lang="en-IN" sz="1100" b="1" dirty="0"/>
        </a:p>
      </dgm:t>
    </dgm:pt>
    <dgm:pt modelId="{2736B883-BD65-4A08-AD8C-7A35EF1E0F08}" type="parTrans" cxnId="{0F25C5C9-FF2E-4C15-B01F-A5745BB1957C}">
      <dgm:prSet/>
      <dgm:spPr/>
      <dgm:t>
        <a:bodyPr/>
        <a:lstStyle/>
        <a:p>
          <a:endParaRPr lang="en-IN"/>
        </a:p>
      </dgm:t>
    </dgm:pt>
    <dgm:pt modelId="{F4B29242-A6D1-4EEF-A4AA-74010A5FE9EF}" type="sibTrans" cxnId="{0F25C5C9-FF2E-4C15-B01F-A5745BB1957C}">
      <dgm:prSet/>
      <dgm:spPr/>
      <dgm:t>
        <a:bodyPr/>
        <a:lstStyle/>
        <a:p>
          <a:endParaRPr lang="en-IN"/>
        </a:p>
      </dgm:t>
    </dgm:pt>
    <dgm:pt modelId="{BAC8636E-8D83-44D9-A45A-1FEA3D1421D1}">
      <dgm:prSet/>
      <dgm:spPr/>
      <dgm:t>
        <a:bodyPr/>
        <a:lstStyle/>
        <a:p>
          <a:r>
            <a:rPr lang="en-US" b="0" i="0"/>
            <a:t>Data Analytics</a:t>
          </a:r>
          <a:endParaRPr lang="en-IN"/>
        </a:p>
      </dgm:t>
    </dgm:pt>
    <dgm:pt modelId="{8375B647-9644-4782-A0AE-1B702F4C937C}" type="parTrans" cxnId="{5E5CD654-FD4D-4221-BA51-845F3F0AF503}">
      <dgm:prSet/>
      <dgm:spPr/>
      <dgm:t>
        <a:bodyPr/>
        <a:lstStyle/>
        <a:p>
          <a:endParaRPr lang="en-IN"/>
        </a:p>
      </dgm:t>
    </dgm:pt>
    <dgm:pt modelId="{D4858D36-8FD9-45DD-9E30-F0D2CF1DE5D9}" type="sibTrans" cxnId="{5E5CD654-FD4D-4221-BA51-845F3F0AF503}">
      <dgm:prSet/>
      <dgm:spPr/>
      <dgm:t>
        <a:bodyPr/>
        <a:lstStyle/>
        <a:p>
          <a:endParaRPr lang="en-IN"/>
        </a:p>
      </dgm:t>
    </dgm:pt>
    <dgm:pt modelId="{0AAE9BD0-0D20-441E-85DF-8D7AC5C3F0FD}">
      <dgm:prSet custT="1"/>
      <dgm:spPr/>
      <dgm:t>
        <a:bodyPr/>
        <a:lstStyle/>
        <a:p>
          <a:r>
            <a:rPr lang="en-US" sz="1200" b="0" i="0" dirty="0"/>
            <a:t>Analytics is utilizing data, machine learning, statistical analysis and computer-based models to get better insight and make better decisions from the data. Analytics is defined as “a process of transforming data into actions through analysis and insight in the context of organizational decision making and problem-solving.” </a:t>
          </a:r>
          <a:endParaRPr lang="en-IN" sz="1200" dirty="0"/>
        </a:p>
      </dgm:t>
    </dgm:pt>
    <dgm:pt modelId="{6E6E2A3E-7939-4601-9845-66741A0374E0}" type="parTrans" cxnId="{9A50496B-22D2-4457-A3F8-AB30BE91FFF4}">
      <dgm:prSet/>
      <dgm:spPr/>
      <dgm:t>
        <a:bodyPr/>
        <a:lstStyle/>
        <a:p>
          <a:endParaRPr lang="en-IN"/>
        </a:p>
      </dgm:t>
    </dgm:pt>
    <dgm:pt modelId="{B41FC0A8-A0F8-4E8F-ABD7-44B8404D0E75}" type="sibTrans" cxnId="{9A50496B-22D2-4457-A3F8-AB30BE91FFF4}">
      <dgm:prSet/>
      <dgm:spPr/>
      <dgm:t>
        <a:bodyPr/>
        <a:lstStyle/>
        <a:p>
          <a:endParaRPr lang="en-IN"/>
        </a:p>
      </dgm:t>
    </dgm:pt>
    <dgm:pt modelId="{1BFECDD1-6BBC-40E9-87F9-409C9BDC02A1}">
      <dgm:prSet/>
      <dgm:spPr/>
      <dgm:t>
        <a:bodyPr/>
        <a:lstStyle/>
        <a:p>
          <a:r>
            <a:rPr lang="en-IN" sz="1100" b="1" i="0" dirty="0"/>
            <a:t>Microsoft Excel, SAS, R, Python(libraries), tableau public, Apache Spark</a:t>
          </a:r>
          <a:endParaRPr lang="en-IN" sz="1100" b="1" dirty="0"/>
        </a:p>
      </dgm:t>
    </dgm:pt>
    <dgm:pt modelId="{CAC5B7C9-2FA8-4AC2-ABB4-DEA722C52DFA}" type="parTrans" cxnId="{C1BF31AB-2052-4D53-94DF-B7F76089F4C4}">
      <dgm:prSet/>
      <dgm:spPr/>
      <dgm:t>
        <a:bodyPr/>
        <a:lstStyle/>
        <a:p>
          <a:endParaRPr lang="en-IN"/>
        </a:p>
      </dgm:t>
    </dgm:pt>
    <dgm:pt modelId="{91425228-0275-4F6A-81C7-7185F8CB8135}" type="sibTrans" cxnId="{C1BF31AB-2052-4D53-94DF-B7F76089F4C4}">
      <dgm:prSet/>
      <dgm:spPr/>
      <dgm:t>
        <a:bodyPr/>
        <a:lstStyle/>
        <a:p>
          <a:endParaRPr lang="en-IN"/>
        </a:p>
      </dgm:t>
    </dgm:pt>
    <dgm:pt modelId="{3B163767-93F6-4FD6-B01E-BE6C7A446636}" type="pres">
      <dgm:prSet presAssocID="{B4474804-98CD-4274-9B41-0F9E0A6D6075}" presName="Name0" presStyleCnt="0">
        <dgm:presLayoutVars>
          <dgm:chMax val="7"/>
          <dgm:dir/>
          <dgm:animLvl val="lvl"/>
          <dgm:resizeHandles val="exact"/>
        </dgm:presLayoutVars>
      </dgm:prSet>
      <dgm:spPr/>
    </dgm:pt>
    <dgm:pt modelId="{3F389C9D-E502-4CCD-B892-95FB37E2BA4F}" type="pres">
      <dgm:prSet presAssocID="{C1F7E17C-96CA-49AC-923E-3B243F4F2283}" presName="circle1" presStyleLbl="node1" presStyleIdx="0" presStyleCnt="2"/>
      <dgm:spPr/>
    </dgm:pt>
    <dgm:pt modelId="{919F0EDF-92F5-4338-9CB9-682D7D2B6D56}" type="pres">
      <dgm:prSet presAssocID="{C1F7E17C-96CA-49AC-923E-3B243F4F2283}" presName="space" presStyleCnt="0"/>
      <dgm:spPr/>
    </dgm:pt>
    <dgm:pt modelId="{2FC7CA81-767A-4F37-A610-59E2FB8B0581}" type="pres">
      <dgm:prSet presAssocID="{C1F7E17C-96CA-49AC-923E-3B243F4F2283}" presName="rect1" presStyleLbl="alignAcc1" presStyleIdx="0" presStyleCnt="2"/>
      <dgm:spPr/>
    </dgm:pt>
    <dgm:pt modelId="{F6C100ED-BB71-4AC2-B275-CC3EFA98D598}" type="pres">
      <dgm:prSet presAssocID="{BAC8636E-8D83-44D9-A45A-1FEA3D1421D1}" presName="vertSpace2" presStyleLbl="node1" presStyleIdx="0" presStyleCnt="2"/>
      <dgm:spPr/>
    </dgm:pt>
    <dgm:pt modelId="{55CFF7E1-8D09-4CCD-8FB2-6E7FCE775C32}" type="pres">
      <dgm:prSet presAssocID="{BAC8636E-8D83-44D9-A45A-1FEA3D1421D1}" presName="circle2" presStyleLbl="node1" presStyleIdx="1" presStyleCnt="2"/>
      <dgm:spPr/>
    </dgm:pt>
    <dgm:pt modelId="{481F6251-98CD-4557-986D-0E68666BFBD6}" type="pres">
      <dgm:prSet presAssocID="{BAC8636E-8D83-44D9-A45A-1FEA3D1421D1}" presName="rect2" presStyleLbl="alignAcc1" presStyleIdx="1" presStyleCnt="2"/>
      <dgm:spPr/>
    </dgm:pt>
    <dgm:pt modelId="{C9168F62-DEB7-458D-A651-71221B628822}" type="pres">
      <dgm:prSet presAssocID="{C1F7E17C-96CA-49AC-923E-3B243F4F2283}" presName="rect1ParTx" presStyleLbl="alignAcc1" presStyleIdx="1" presStyleCnt="2">
        <dgm:presLayoutVars>
          <dgm:chMax val="1"/>
          <dgm:bulletEnabled val="1"/>
        </dgm:presLayoutVars>
      </dgm:prSet>
      <dgm:spPr/>
    </dgm:pt>
    <dgm:pt modelId="{91EB9953-1EF7-40F6-8DA6-42C8B74AB825}" type="pres">
      <dgm:prSet presAssocID="{C1F7E17C-96CA-49AC-923E-3B243F4F2283}" presName="rect1ChTx" presStyleLbl="alignAcc1" presStyleIdx="1" presStyleCnt="2">
        <dgm:presLayoutVars>
          <dgm:bulletEnabled val="1"/>
        </dgm:presLayoutVars>
      </dgm:prSet>
      <dgm:spPr/>
    </dgm:pt>
    <dgm:pt modelId="{CAA3032E-D937-47E2-9DDA-6AD8A5D417D0}" type="pres">
      <dgm:prSet presAssocID="{BAC8636E-8D83-44D9-A45A-1FEA3D1421D1}" presName="rect2ParTx" presStyleLbl="alignAcc1" presStyleIdx="1" presStyleCnt="2">
        <dgm:presLayoutVars>
          <dgm:chMax val="1"/>
          <dgm:bulletEnabled val="1"/>
        </dgm:presLayoutVars>
      </dgm:prSet>
      <dgm:spPr/>
    </dgm:pt>
    <dgm:pt modelId="{3B64504A-7723-4980-8CBE-6AF3F7CC83C4}" type="pres">
      <dgm:prSet presAssocID="{BAC8636E-8D83-44D9-A45A-1FEA3D1421D1}" presName="rect2ChTx" presStyleLbl="alignAcc1" presStyleIdx="1" presStyleCnt="2">
        <dgm:presLayoutVars>
          <dgm:bulletEnabled val="1"/>
        </dgm:presLayoutVars>
      </dgm:prSet>
      <dgm:spPr/>
    </dgm:pt>
  </dgm:ptLst>
  <dgm:cxnLst>
    <dgm:cxn modelId="{A722DB02-61BF-48F7-A3E7-37514DFD1BD2}" type="presOf" srcId="{1BFECDD1-6BBC-40E9-87F9-409C9BDC02A1}" destId="{3B64504A-7723-4980-8CBE-6AF3F7CC83C4}" srcOrd="0" destOrd="1" presId="urn:microsoft.com/office/officeart/2005/8/layout/target3"/>
    <dgm:cxn modelId="{4DE1F30A-F141-43D4-86B8-A197FCA1CD90}" type="presOf" srcId="{BAC8636E-8D83-44D9-A45A-1FEA3D1421D1}" destId="{CAA3032E-D937-47E2-9DDA-6AD8A5D417D0}" srcOrd="1" destOrd="0" presId="urn:microsoft.com/office/officeart/2005/8/layout/target3"/>
    <dgm:cxn modelId="{0AC8D20E-8068-4849-BE25-A9F406DE432F}" srcId="{C1F7E17C-96CA-49AC-923E-3B243F4F2283}" destId="{E5D86DD3-2B42-4DFD-B6F6-484045AA98DD}" srcOrd="0" destOrd="0" parTransId="{338E0B8A-99D7-4779-8303-2E5689B540AB}" sibTransId="{3CF49E50-C659-4968-AEB7-0E397F975C80}"/>
    <dgm:cxn modelId="{4513BF15-76F8-4D75-8FA9-EE37BC23B4EE}" srcId="{B4474804-98CD-4274-9B41-0F9E0A6D6075}" destId="{C1F7E17C-96CA-49AC-923E-3B243F4F2283}" srcOrd="0" destOrd="0" parTransId="{6564E028-9CD8-4749-9464-62550FAAA48F}" sibTransId="{E3357150-9645-4A3A-A32A-411201CFC924}"/>
    <dgm:cxn modelId="{A7D14618-DB1D-4149-9364-057D420619B0}" type="presOf" srcId="{B4474804-98CD-4274-9B41-0F9E0A6D6075}" destId="{3B163767-93F6-4FD6-B01E-BE6C7A446636}" srcOrd="0" destOrd="0" presId="urn:microsoft.com/office/officeart/2005/8/layout/target3"/>
    <dgm:cxn modelId="{02497B28-FC8A-4E22-84C3-8EA6D607014D}" type="presOf" srcId="{C1F7E17C-96CA-49AC-923E-3B243F4F2283}" destId="{C9168F62-DEB7-458D-A651-71221B628822}" srcOrd="1" destOrd="0" presId="urn:microsoft.com/office/officeart/2005/8/layout/target3"/>
    <dgm:cxn modelId="{A72A3140-E554-44C6-ADB4-390A2CF45E68}" type="presOf" srcId="{0AAE9BD0-0D20-441E-85DF-8D7AC5C3F0FD}" destId="{3B64504A-7723-4980-8CBE-6AF3F7CC83C4}" srcOrd="0" destOrd="0" presId="urn:microsoft.com/office/officeart/2005/8/layout/target3"/>
    <dgm:cxn modelId="{EB0C4F5D-89BD-402E-9EF5-E5984FE6F7EE}" type="presOf" srcId="{BAC8636E-8D83-44D9-A45A-1FEA3D1421D1}" destId="{481F6251-98CD-4557-986D-0E68666BFBD6}" srcOrd="0" destOrd="0" presId="urn:microsoft.com/office/officeart/2005/8/layout/target3"/>
    <dgm:cxn modelId="{52CF8566-D979-4183-8B96-A6DCFA200393}" type="presOf" srcId="{218D083D-2B28-47BB-85FB-8CBC2AC48441}" destId="{91EB9953-1EF7-40F6-8DA6-42C8B74AB825}" srcOrd="0" destOrd="1" presId="urn:microsoft.com/office/officeart/2005/8/layout/target3"/>
    <dgm:cxn modelId="{9A50496B-22D2-4457-A3F8-AB30BE91FFF4}" srcId="{BAC8636E-8D83-44D9-A45A-1FEA3D1421D1}" destId="{0AAE9BD0-0D20-441E-85DF-8D7AC5C3F0FD}" srcOrd="0" destOrd="0" parTransId="{6E6E2A3E-7939-4601-9845-66741A0374E0}" sibTransId="{B41FC0A8-A0F8-4E8F-ABD7-44B8404D0E75}"/>
    <dgm:cxn modelId="{5E5CD654-FD4D-4221-BA51-845F3F0AF503}" srcId="{B4474804-98CD-4274-9B41-0F9E0A6D6075}" destId="{BAC8636E-8D83-44D9-A45A-1FEA3D1421D1}" srcOrd="1" destOrd="0" parTransId="{8375B647-9644-4782-A0AE-1B702F4C937C}" sibTransId="{D4858D36-8FD9-45DD-9E30-F0D2CF1DE5D9}"/>
    <dgm:cxn modelId="{75186C7D-91F1-40B1-B514-8EF0128D7546}" type="presOf" srcId="{E5D86DD3-2B42-4DFD-B6F6-484045AA98DD}" destId="{91EB9953-1EF7-40F6-8DA6-42C8B74AB825}" srcOrd="0" destOrd="0" presId="urn:microsoft.com/office/officeart/2005/8/layout/target3"/>
    <dgm:cxn modelId="{C1BF31AB-2052-4D53-94DF-B7F76089F4C4}" srcId="{0AAE9BD0-0D20-441E-85DF-8D7AC5C3F0FD}" destId="{1BFECDD1-6BBC-40E9-87F9-409C9BDC02A1}" srcOrd="0" destOrd="0" parTransId="{CAC5B7C9-2FA8-4AC2-ABB4-DEA722C52DFA}" sibTransId="{91425228-0275-4F6A-81C7-7185F8CB8135}"/>
    <dgm:cxn modelId="{0F25C5C9-FF2E-4C15-B01F-A5745BB1957C}" srcId="{E5D86DD3-2B42-4DFD-B6F6-484045AA98DD}" destId="{218D083D-2B28-47BB-85FB-8CBC2AC48441}" srcOrd="0" destOrd="0" parTransId="{2736B883-BD65-4A08-AD8C-7A35EF1E0F08}" sibTransId="{F4B29242-A6D1-4EEF-A4AA-74010A5FE9EF}"/>
    <dgm:cxn modelId="{358802EC-014D-40BA-879A-A1F3AB81D8A6}" type="presOf" srcId="{C1F7E17C-96CA-49AC-923E-3B243F4F2283}" destId="{2FC7CA81-767A-4F37-A610-59E2FB8B0581}" srcOrd="0" destOrd="0" presId="urn:microsoft.com/office/officeart/2005/8/layout/target3"/>
    <dgm:cxn modelId="{AD8650FD-A8B0-4097-9C55-37ABA7744B7C}" type="presParOf" srcId="{3B163767-93F6-4FD6-B01E-BE6C7A446636}" destId="{3F389C9D-E502-4CCD-B892-95FB37E2BA4F}" srcOrd="0" destOrd="0" presId="urn:microsoft.com/office/officeart/2005/8/layout/target3"/>
    <dgm:cxn modelId="{994A1266-39C5-4C11-881E-832B82767921}" type="presParOf" srcId="{3B163767-93F6-4FD6-B01E-BE6C7A446636}" destId="{919F0EDF-92F5-4338-9CB9-682D7D2B6D56}" srcOrd="1" destOrd="0" presId="urn:microsoft.com/office/officeart/2005/8/layout/target3"/>
    <dgm:cxn modelId="{63A6280B-86DC-4E14-8753-9FE2150357D0}" type="presParOf" srcId="{3B163767-93F6-4FD6-B01E-BE6C7A446636}" destId="{2FC7CA81-767A-4F37-A610-59E2FB8B0581}" srcOrd="2" destOrd="0" presId="urn:microsoft.com/office/officeart/2005/8/layout/target3"/>
    <dgm:cxn modelId="{86DE0175-6B18-4482-9C7D-BB996E027F73}" type="presParOf" srcId="{3B163767-93F6-4FD6-B01E-BE6C7A446636}" destId="{F6C100ED-BB71-4AC2-B275-CC3EFA98D598}" srcOrd="3" destOrd="0" presId="urn:microsoft.com/office/officeart/2005/8/layout/target3"/>
    <dgm:cxn modelId="{80148B5E-6A70-46B2-8207-CE3766D74217}" type="presParOf" srcId="{3B163767-93F6-4FD6-B01E-BE6C7A446636}" destId="{55CFF7E1-8D09-4CCD-8FB2-6E7FCE775C32}" srcOrd="4" destOrd="0" presId="urn:microsoft.com/office/officeart/2005/8/layout/target3"/>
    <dgm:cxn modelId="{DE56B0A0-DB56-4F0E-9C3B-310B970E95DA}" type="presParOf" srcId="{3B163767-93F6-4FD6-B01E-BE6C7A446636}" destId="{481F6251-98CD-4557-986D-0E68666BFBD6}" srcOrd="5" destOrd="0" presId="urn:microsoft.com/office/officeart/2005/8/layout/target3"/>
    <dgm:cxn modelId="{4EDD11C9-4A87-4B78-9E5B-778AD0D860D3}" type="presParOf" srcId="{3B163767-93F6-4FD6-B01E-BE6C7A446636}" destId="{C9168F62-DEB7-458D-A651-71221B628822}" srcOrd="6" destOrd="0" presId="urn:microsoft.com/office/officeart/2005/8/layout/target3"/>
    <dgm:cxn modelId="{6B3A3A5C-0094-4ACF-8148-69B7C0D68D67}" type="presParOf" srcId="{3B163767-93F6-4FD6-B01E-BE6C7A446636}" destId="{91EB9953-1EF7-40F6-8DA6-42C8B74AB825}" srcOrd="7" destOrd="0" presId="urn:microsoft.com/office/officeart/2005/8/layout/target3"/>
    <dgm:cxn modelId="{CEE06F98-B3EE-4985-8C85-8EEA0CF6F67B}" type="presParOf" srcId="{3B163767-93F6-4FD6-B01E-BE6C7A446636}" destId="{CAA3032E-D937-47E2-9DDA-6AD8A5D417D0}" srcOrd="8" destOrd="0" presId="urn:microsoft.com/office/officeart/2005/8/layout/target3"/>
    <dgm:cxn modelId="{EF94D9D1-439C-472A-A258-FBC588455BAB}" type="presParOf" srcId="{3B163767-93F6-4FD6-B01E-BE6C7A446636}" destId="{3B64504A-7723-4980-8CBE-6AF3F7CC83C4}" srcOrd="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81F0F-2221-47C2-A7F6-EFA378A9DF6E}" type="doc">
      <dgm:prSet loTypeId="urn:microsoft.com/office/officeart/2005/8/layout/chevronAccent+Icon" loCatId="process" qsTypeId="urn:microsoft.com/office/officeart/2005/8/quickstyle/simple1" qsCatId="simple" csTypeId="urn:microsoft.com/office/officeart/2005/8/colors/colorful1" csCatId="colorful" phldr="1"/>
      <dgm:spPr/>
      <dgm:t>
        <a:bodyPr/>
        <a:lstStyle/>
        <a:p>
          <a:endParaRPr lang="en-IN"/>
        </a:p>
      </dgm:t>
    </dgm:pt>
    <dgm:pt modelId="{11AFA40F-6FC5-48F6-B80B-50831ADF57E6}">
      <dgm:prSet custT="1"/>
      <dgm:spPr/>
      <dgm:t>
        <a:bodyPr/>
        <a:lstStyle/>
        <a:p>
          <a:r>
            <a:rPr lang="en-IN" sz="1200" b="0" i="0" dirty="0"/>
            <a:t>Prepare Data</a:t>
          </a:r>
          <a:endParaRPr lang="en-IN" sz="1200" dirty="0"/>
        </a:p>
      </dgm:t>
    </dgm:pt>
    <dgm:pt modelId="{8FA91F42-4757-4713-89B8-13DB262F3306}" type="parTrans" cxnId="{5AE5B650-1CD2-49EF-AD2D-1998625350F0}">
      <dgm:prSet/>
      <dgm:spPr/>
      <dgm:t>
        <a:bodyPr/>
        <a:lstStyle/>
        <a:p>
          <a:endParaRPr lang="en-IN"/>
        </a:p>
      </dgm:t>
    </dgm:pt>
    <dgm:pt modelId="{D2C5B8F3-0A92-42F2-9E50-81E5AD414720}" type="sibTrans" cxnId="{5AE5B650-1CD2-49EF-AD2D-1998625350F0}">
      <dgm:prSet/>
      <dgm:spPr/>
      <dgm:t>
        <a:bodyPr/>
        <a:lstStyle/>
        <a:p>
          <a:endParaRPr lang="en-IN"/>
        </a:p>
      </dgm:t>
    </dgm:pt>
    <dgm:pt modelId="{7F20CDC0-6517-4F64-80C4-E7B4781C0E93}">
      <dgm:prSet/>
      <dgm:spPr/>
      <dgm:t>
        <a:bodyPr/>
        <a:lstStyle/>
        <a:p>
          <a:r>
            <a:rPr lang="en-IN" b="0" i="0" dirty="0"/>
            <a:t>Model the Data</a:t>
          </a:r>
          <a:endParaRPr lang="en-IN" dirty="0"/>
        </a:p>
      </dgm:t>
    </dgm:pt>
    <dgm:pt modelId="{490039DF-03D2-4DD3-B410-22FE97315295}" type="parTrans" cxnId="{98C12302-C957-4776-BB74-311E42818867}">
      <dgm:prSet/>
      <dgm:spPr/>
      <dgm:t>
        <a:bodyPr/>
        <a:lstStyle/>
        <a:p>
          <a:endParaRPr lang="en-IN"/>
        </a:p>
      </dgm:t>
    </dgm:pt>
    <dgm:pt modelId="{CBAF71BF-B874-4C5B-AB8E-4B061A4A54F1}" type="sibTrans" cxnId="{98C12302-C957-4776-BB74-311E42818867}">
      <dgm:prSet/>
      <dgm:spPr/>
      <dgm:t>
        <a:bodyPr/>
        <a:lstStyle/>
        <a:p>
          <a:endParaRPr lang="en-IN"/>
        </a:p>
      </dgm:t>
    </dgm:pt>
    <dgm:pt modelId="{A0B1CCA4-1F64-4F15-B7A0-F7786AB256B4}">
      <dgm:prSet/>
      <dgm:spPr/>
      <dgm:t>
        <a:bodyPr/>
        <a:lstStyle/>
        <a:p>
          <a:r>
            <a:rPr lang="en-IN" b="0" i="0"/>
            <a:t>Visualize the Data</a:t>
          </a:r>
          <a:endParaRPr lang="en-IN"/>
        </a:p>
      </dgm:t>
    </dgm:pt>
    <dgm:pt modelId="{E8955C8D-EA9D-420B-B3E8-0E9BB83C633B}" type="parTrans" cxnId="{AE77DEE2-D4AC-413C-8011-5169B735FF58}">
      <dgm:prSet/>
      <dgm:spPr/>
      <dgm:t>
        <a:bodyPr/>
        <a:lstStyle/>
        <a:p>
          <a:endParaRPr lang="en-IN"/>
        </a:p>
      </dgm:t>
    </dgm:pt>
    <dgm:pt modelId="{F7A6AA45-1E40-4564-B400-7181BCF21F2D}" type="sibTrans" cxnId="{AE77DEE2-D4AC-413C-8011-5169B735FF58}">
      <dgm:prSet/>
      <dgm:spPr/>
      <dgm:t>
        <a:bodyPr/>
        <a:lstStyle/>
        <a:p>
          <a:endParaRPr lang="en-IN"/>
        </a:p>
      </dgm:t>
    </dgm:pt>
    <dgm:pt modelId="{88D9B5F0-8699-4340-B213-11001D7ED2F4}">
      <dgm:prSet/>
      <dgm:spPr/>
      <dgm:t>
        <a:bodyPr/>
        <a:lstStyle/>
        <a:p>
          <a:r>
            <a:rPr lang="en-IN" b="0" i="0"/>
            <a:t>Analyze the Data</a:t>
          </a:r>
          <a:endParaRPr lang="en-IN"/>
        </a:p>
      </dgm:t>
    </dgm:pt>
    <dgm:pt modelId="{2231ABD0-5286-47F1-ACBA-370AF7848BC3}" type="parTrans" cxnId="{D6B58791-7506-4A5F-9476-5FF2FBDD7006}">
      <dgm:prSet/>
      <dgm:spPr/>
      <dgm:t>
        <a:bodyPr/>
        <a:lstStyle/>
        <a:p>
          <a:endParaRPr lang="en-IN"/>
        </a:p>
      </dgm:t>
    </dgm:pt>
    <dgm:pt modelId="{6B78B5CE-C0EF-4204-A590-7C8D3DE11C9D}" type="sibTrans" cxnId="{D6B58791-7506-4A5F-9476-5FF2FBDD7006}">
      <dgm:prSet/>
      <dgm:spPr/>
      <dgm:t>
        <a:bodyPr/>
        <a:lstStyle/>
        <a:p>
          <a:endParaRPr lang="en-IN"/>
        </a:p>
      </dgm:t>
    </dgm:pt>
    <dgm:pt modelId="{08C62CF1-C28B-4EFD-9FA8-8E05832C4362}">
      <dgm:prSet/>
      <dgm:spPr/>
      <dgm:t>
        <a:bodyPr/>
        <a:lstStyle/>
        <a:p>
          <a:r>
            <a:rPr lang="en-IN" b="0" i="0"/>
            <a:t>Deploy &amp; Maintain</a:t>
          </a:r>
          <a:r>
            <a:rPr lang="en-US" b="0" i="0"/>
            <a:t> Deliverables</a:t>
          </a:r>
          <a:endParaRPr lang="en-IN"/>
        </a:p>
      </dgm:t>
    </dgm:pt>
    <dgm:pt modelId="{8065B830-44FC-40B1-A9B4-881754B2C805}" type="parTrans" cxnId="{6378F5D5-FFDA-42FD-9362-D7244766D59D}">
      <dgm:prSet/>
      <dgm:spPr/>
      <dgm:t>
        <a:bodyPr/>
        <a:lstStyle/>
        <a:p>
          <a:endParaRPr lang="en-IN"/>
        </a:p>
      </dgm:t>
    </dgm:pt>
    <dgm:pt modelId="{BF4168EC-D61E-4BBF-B229-C6355B83D421}" type="sibTrans" cxnId="{6378F5D5-FFDA-42FD-9362-D7244766D59D}">
      <dgm:prSet/>
      <dgm:spPr/>
      <dgm:t>
        <a:bodyPr/>
        <a:lstStyle/>
        <a:p>
          <a:endParaRPr lang="en-IN"/>
        </a:p>
      </dgm:t>
    </dgm:pt>
    <dgm:pt modelId="{D5431BCC-54F4-44CF-9118-923067BA5443}" type="pres">
      <dgm:prSet presAssocID="{31C81F0F-2221-47C2-A7F6-EFA378A9DF6E}" presName="Name0" presStyleCnt="0">
        <dgm:presLayoutVars>
          <dgm:dir/>
          <dgm:resizeHandles val="exact"/>
        </dgm:presLayoutVars>
      </dgm:prSet>
      <dgm:spPr/>
    </dgm:pt>
    <dgm:pt modelId="{40C74DA9-D771-4FF1-8862-96E6AAD69EAC}" type="pres">
      <dgm:prSet presAssocID="{11AFA40F-6FC5-48F6-B80B-50831ADF57E6}" presName="composite" presStyleCnt="0"/>
      <dgm:spPr/>
    </dgm:pt>
    <dgm:pt modelId="{74A371A6-5FDF-4D7E-9E18-3BC31F7D7E9C}" type="pres">
      <dgm:prSet presAssocID="{11AFA40F-6FC5-48F6-B80B-50831ADF57E6}" presName="bgChev" presStyleLbl="node1" presStyleIdx="0" presStyleCnt="5"/>
      <dgm:spPr/>
    </dgm:pt>
    <dgm:pt modelId="{7B224EEF-9A42-43B0-8C5D-1D9FE8F381B9}" type="pres">
      <dgm:prSet presAssocID="{11AFA40F-6FC5-48F6-B80B-50831ADF57E6}" presName="txNode" presStyleLbl="fgAcc1" presStyleIdx="0" presStyleCnt="5">
        <dgm:presLayoutVars>
          <dgm:bulletEnabled val="1"/>
        </dgm:presLayoutVars>
      </dgm:prSet>
      <dgm:spPr/>
    </dgm:pt>
    <dgm:pt modelId="{538FE692-1AAF-45BF-9FE1-C869A9A18790}" type="pres">
      <dgm:prSet presAssocID="{D2C5B8F3-0A92-42F2-9E50-81E5AD414720}" presName="compositeSpace" presStyleCnt="0"/>
      <dgm:spPr/>
    </dgm:pt>
    <dgm:pt modelId="{FF97A3C2-2ED8-4AA1-96C1-54A9779D5D4C}" type="pres">
      <dgm:prSet presAssocID="{7F20CDC0-6517-4F64-80C4-E7B4781C0E93}" presName="composite" presStyleCnt="0"/>
      <dgm:spPr/>
    </dgm:pt>
    <dgm:pt modelId="{4C2D98B5-FFED-42E4-90E1-CFF18894BE67}" type="pres">
      <dgm:prSet presAssocID="{7F20CDC0-6517-4F64-80C4-E7B4781C0E93}" presName="bgChev" presStyleLbl="node1" presStyleIdx="1" presStyleCnt="5"/>
      <dgm:spPr/>
    </dgm:pt>
    <dgm:pt modelId="{464079EC-8536-424F-B676-68797BAFCABA}" type="pres">
      <dgm:prSet presAssocID="{7F20CDC0-6517-4F64-80C4-E7B4781C0E93}" presName="txNode" presStyleLbl="fgAcc1" presStyleIdx="1" presStyleCnt="5">
        <dgm:presLayoutVars>
          <dgm:bulletEnabled val="1"/>
        </dgm:presLayoutVars>
      </dgm:prSet>
      <dgm:spPr/>
    </dgm:pt>
    <dgm:pt modelId="{C1A7BDB8-0901-4799-9A75-ED25D048CDB3}" type="pres">
      <dgm:prSet presAssocID="{CBAF71BF-B874-4C5B-AB8E-4B061A4A54F1}" presName="compositeSpace" presStyleCnt="0"/>
      <dgm:spPr/>
    </dgm:pt>
    <dgm:pt modelId="{B8CDE9BD-AEA9-446D-A0CC-4411ADC0EE79}" type="pres">
      <dgm:prSet presAssocID="{A0B1CCA4-1F64-4F15-B7A0-F7786AB256B4}" presName="composite" presStyleCnt="0"/>
      <dgm:spPr/>
    </dgm:pt>
    <dgm:pt modelId="{8ABCF33C-B1B5-438E-AAAE-36AA6425A613}" type="pres">
      <dgm:prSet presAssocID="{A0B1CCA4-1F64-4F15-B7A0-F7786AB256B4}" presName="bgChev" presStyleLbl="node1" presStyleIdx="2" presStyleCnt="5"/>
      <dgm:spPr/>
    </dgm:pt>
    <dgm:pt modelId="{EDBB27A3-CFBA-45D5-938F-0697E8E27704}" type="pres">
      <dgm:prSet presAssocID="{A0B1CCA4-1F64-4F15-B7A0-F7786AB256B4}" presName="txNode" presStyleLbl="fgAcc1" presStyleIdx="2" presStyleCnt="5">
        <dgm:presLayoutVars>
          <dgm:bulletEnabled val="1"/>
        </dgm:presLayoutVars>
      </dgm:prSet>
      <dgm:spPr/>
    </dgm:pt>
    <dgm:pt modelId="{2CEBAA1E-9F9F-4F81-BA88-A04F74BD23E0}" type="pres">
      <dgm:prSet presAssocID="{F7A6AA45-1E40-4564-B400-7181BCF21F2D}" presName="compositeSpace" presStyleCnt="0"/>
      <dgm:spPr/>
    </dgm:pt>
    <dgm:pt modelId="{C7382AFC-2E7D-4682-8227-0EA0E5A64846}" type="pres">
      <dgm:prSet presAssocID="{88D9B5F0-8699-4340-B213-11001D7ED2F4}" presName="composite" presStyleCnt="0"/>
      <dgm:spPr/>
    </dgm:pt>
    <dgm:pt modelId="{BAC9D8B3-70D0-42E1-8355-A11C968EA090}" type="pres">
      <dgm:prSet presAssocID="{88D9B5F0-8699-4340-B213-11001D7ED2F4}" presName="bgChev" presStyleLbl="node1" presStyleIdx="3" presStyleCnt="5"/>
      <dgm:spPr/>
    </dgm:pt>
    <dgm:pt modelId="{A02F13EC-36D0-4B7E-A5E6-427B9860D623}" type="pres">
      <dgm:prSet presAssocID="{88D9B5F0-8699-4340-B213-11001D7ED2F4}" presName="txNode" presStyleLbl="fgAcc1" presStyleIdx="3" presStyleCnt="5">
        <dgm:presLayoutVars>
          <dgm:bulletEnabled val="1"/>
        </dgm:presLayoutVars>
      </dgm:prSet>
      <dgm:spPr/>
    </dgm:pt>
    <dgm:pt modelId="{97EC0867-0ECE-4F44-9DC1-73F0E3D7E0FA}" type="pres">
      <dgm:prSet presAssocID="{6B78B5CE-C0EF-4204-A590-7C8D3DE11C9D}" presName="compositeSpace" presStyleCnt="0"/>
      <dgm:spPr/>
    </dgm:pt>
    <dgm:pt modelId="{105F8007-0C39-4770-B408-C384DF31C6D1}" type="pres">
      <dgm:prSet presAssocID="{08C62CF1-C28B-4EFD-9FA8-8E05832C4362}" presName="composite" presStyleCnt="0"/>
      <dgm:spPr/>
    </dgm:pt>
    <dgm:pt modelId="{0A7A5E88-4E4B-4CDE-B89F-E69939DAF1A2}" type="pres">
      <dgm:prSet presAssocID="{08C62CF1-C28B-4EFD-9FA8-8E05832C4362}" presName="bgChev" presStyleLbl="node1" presStyleIdx="4" presStyleCnt="5"/>
      <dgm:spPr/>
    </dgm:pt>
    <dgm:pt modelId="{5E10F80D-3055-4AF7-A7B0-989A9DA1C048}" type="pres">
      <dgm:prSet presAssocID="{08C62CF1-C28B-4EFD-9FA8-8E05832C4362}" presName="txNode" presStyleLbl="fgAcc1" presStyleIdx="4" presStyleCnt="5">
        <dgm:presLayoutVars>
          <dgm:bulletEnabled val="1"/>
        </dgm:presLayoutVars>
      </dgm:prSet>
      <dgm:spPr/>
    </dgm:pt>
  </dgm:ptLst>
  <dgm:cxnLst>
    <dgm:cxn modelId="{4FBA5F00-D090-4D58-90B5-2D37E596F1F0}" type="presOf" srcId="{88D9B5F0-8699-4340-B213-11001D7ED2F4}" destId="{A02F13EC-36D0-4B7E-A5E6-427B9860D623}" srcOrd="0" destOrd="0" presId="urn:microsoft.com/office/officeart/2005/8/layout/chevronAccent+Icon"/>
    <dgm:cxn modelId="{98C12302-C957-4776-BB74-311E42818867}" srcId="{31C81F0F-2221-47C2-A7F6-EFA378A9DF6E}" destId="{7F20CDC0-6517-4F64-80C4-E7B4781C0E93}" srcOrd="1" destOrd="0" parTransId="{490039DF-03D2-4DD3-B410-22FE97315295}" sibTransId="{CBAF71BF-B874-4C5B-AB8E-4B061A4A54F1}"/>
    <dgm:cxn modelId="{12FF520F-3521-4275-9110-7CBF6BFEA0C6}" type="presOf" srcId="{31C81F0F-2221-47C2-A7F6-EFA378A9DF6E}" destId="{D5431BCC-54F4-44CF-9118-923067BA5443}" srcOrd="0" destOrd="0" presId="urn:microsoft.com/office/officeart/2005/8/layout/chevronAccent+Icon"/>
    <dgm:cxn modelId="{8874855E-C629-4A22-8E83-97DAD3803E2E}" type="presOf" srcId="{08C62CF1-C28B-4EFD-9FA8-8E05832C4362}" destId="{5E10F80D-3055-4AF7-A7B0-989A9DA1C048}" srcOrd="0" destOrd="0" presId="urn:microsoft.com/office/officeart/2005/8/layout/chevronAccent+Icon"/>
    <dgm:cxn modelId="{5AE5B650-1CD2-49EF-AD2D-1998625350F0}" srcId="{31C81F0F-2221-47C2-A7F6-EFA378A9DF6E}" destId="{11AFA40F-6FC5-48F6-B80B-50831ADF57E6}" srcOrd="0" destOrd="0" parTransId="{8FA91F42-4757-4713-89B8-13DB262F3306}" sibTransId="{D2C5B8F3-0A92-42F2-9E50-81E5AD414720}"/>
    <dgm:cxn modelId="{D52E238A-7826-425B-A3CE-33DB55BF3D88}" type="presOf" srcId="{A0B1CCA4-1F64-4F15-B7A0-F7786AB256B4}" destId="{EDBB27A3-CFBA-45D5-938F-0697E8E27704}" srcOrd="0" destOrd="0" presId="urn:microsoft.com/office/officeart/2005/8/layout/chevronAccent+Icon"/>
    <dgm:cxn modelId="{D6B58791-7506-4A5F-9476-5FF2FBDD7006}" srcId="{31C81F0F-2221-47C2-A7F6-EFA378A9DF6E}" destId="{88D9B5F0-8699-4340-B213-11001D7ED2F4}" srcOrd="3" destOrd="0" parTransId="{2231ABD0-5286-47F1-ACBA-370AF7848BC3}" sibTransId="{6B78B5CE-C0EF-4204-A590-7C8D3DE11C9D}"/>
    <dgm:cxn modelId="{D8DFB2A5-E018-49FB-84B5-3DD64B5B0BCB}" type="presOf" srcId="{7F20CDC0-6517-4F64-80C4-E7B4781C0E93}" destId="{464079EC-8536-424F-B676-68797BAFCABA}" srcOrd="0" destOrd="0" presId="urn:microsoft.com/office/officeart/2005/8/layout/chevronAccent+Icon"/>
    <dgm:cxn modelId="{96D41EB6-A648-46BA-89DD-44D4BD0105BF}" type="presOf" srcId="{11AFA40F-6FC5-48F6-B80B-50831ADF57E6}" destId="{7B224EEF-9A42-43B0-8C5D-1D9FE8F381B9}" srcOrd="0" destOrd="0" presId="urn:microsoft.com/office/officeart/2005/8/layout/chevronAccent+Icon"/>
    <dgm:cxn modelId="{6378F5D5-FFDA-42FD-9362-D7244766D59D}" srcId="{31C81F0F-2221-47C2-A7F6-EFA378A9DF6E}" destId="{08C62CF1-C28B-4EFD-9FA8-8E05832C4362}" srcOrd="4" destOrd="0" parTransId="{8065B830-44FC-40B1-A9B4-881754B2C805}" sibTransId="{BF4168EC-D61E-4BBF-B229-C6355B83D421}"/>
    <dgm:cxn modelId="{AE77DEE2-D4AC-413C-8011-5169B735FF58}" srcId="{31C81F0F-2221-47C2-A7F6-EFA378A9DF6E}" destId="{A0B1CCA4-1F64-4F15-B7A0-F7786AB256B4}" srcOrd="2" destOrd="0" parTransId="{E8955C8D-EA9D-420B-B3E8-0E9BB83C633B}" sibTransId="{F7A6AA45-1E40-4564-B400-7181BCF21F2D}"/>
    <dgm:cxn modelId="{2A29751F-33E5-4D2B-85ED-35845856ACFD}" type="presParOf" srcId="{D5431BCC-54F4-44CF-9118-923067BA5443}" destId="{40C74DA9-D771-4FF1-8862-96E6AAD69EAC}" srcOrd="0" destOrd="0" presId="urn:microsoft.com/office/officeart/2005/8/layout/chevronAccent+Icon"/>
    <dgm:cxn modelId="{AE910B6E-F0AA-4BB2-970F-1A072C807308}" type="presParOf" srcId="{40C74DA9-D771-4FF1-8862-96E6AAD69EAC}" destId="{74A371A6-5FDF-4D7E-9E18-3BC31F7D7E9C}" srcOrd="0" destOrd="0" presId="urn:microsoft.com/office/officeart/2005/8/layout/chevronAccent+Icon"/>
    <dgm:cxn modelId="{128CB9D6-B4BA-42CF-A902-5E593BDC5CD5}" type="presParOf" srcId="{40C74DA9-D771-4FF1-8862-96E6AAD69EAC}" destId="{7B224EEF-9A42-43B0-8C5D-1D9FE8F381B9}" srcOrd="1" destOrd="0" presId="urn:microsoft.com/office/officeart/2005/8/layout/chevronAccent+Icon"/>
    <dgm:cxn modelId="{2F5A3B31-7CE7-42BE-8054-89A78A8AA08B}" type="presParOf" srcId="{D5431BCC-54F4-44CF-9118-923067BA5443}" destId="{538FE692-1AAF-45BF-9FE1-C869A9A18790}" srcOrd="1" destOrd="0" presId="urn:microsoft.com/office/officeart/2005/8/layout/chevronAccent+Icon"/>
    <dgm:cxn modelId="{9A516824-00E9-4E59-80A1-51974A4FA115}" type="presParOf" srcId="{D5431BCC-54F4-44CF-9118-923067BA5443}" destId="{FF97A3C2-2ED8-4AA1-96C1-54A9779D5D4C}" srcOrd="2" destOrd="0" presId="urn:microsoft.com/office/officeart/2005/8/layout/chevronAccent+Icon"/>
    <dgm:cxn modelId="{9D23B34E-7FB8-40BD-81A3-19AFBD4281C1}" type="presParOf" srcId="{FF97A3C2-2ED8-4AA1-96C1-54A9779D5D4C}" destId="{4C2D98B5-FFED-42E4-90E1-CFF18894BE67}" srcOrd="0" destOrd="0" presId="urn:microsoft.com/office/officeart/2005/8/layout/chevronAccent+Icon"/>
    <dgm:cxn modelId="{98573E1A-56AA-4A25-95ED-3FD0B9EEDD63}" type="presParOf" srcId="{FF97A3C2-2ED8-4AA1-96C1-54A9779D5D4C}" destId="{464079EC-8536-424F-B676-68797BAFCABA}" srcOrd="1" destOrd="0" presId="urn:microsoft.com/office/officeart/2005/8/layout/chevronAccent+Icon"/>
    <dgm:cxn modelId="{1EECD29A-1513-49D6-A852-0370657270A1}" type="presParOf" srcId="{D5431BCC-54F4-44CF-9118-923067BA5443}" destId="{C1A7BDB8-0901-4799-9A75-ED25D048CDB3}" srcOrd="3" destOrd="0" presId="urn:microsoft.com/office/officeart/2005/8/layout/chevronAccent+Icon"/>
    <dgm:cxn modelId="{5EC5E254-4EF8-42AD-816C-C854B2630CCF}" type="presParOf" srcId="{D5431BCC-54F4-44CF-9118-923067BA5443}" destId="{B8CDE9BD-AEA9-446D-A0CC-4411ADC0EE79}" srcOrd="4" destOrd="0" presId="urn:microsoft.com/office/officeart/2005/8/layout/chevronAccent+Icon"/>
    <dgm:cxn modelId="{AC268EB6-DD29-45A3-9D5B-81B6C15BAA7E}" type="presParOf" srcId="{B8CDE9BD-AEA9-446D-A0CC-4411ADC0EE79}" destId="{8ABCF33C-B1B5-438E-AAAE-36AA6425A613}" srcOrd="0" destOrd="0" presId="urn:microsoft.com/office/officeart/2005/8/layout/chevronAccent+Icon"/>
    <dgm:cxn modelId="{DE4B9040-9C41-4B18-995B-B38F2B3B5083}" type="presParOf" srcId="{B8CDE9BD-AEA9-446D-A0CC-4411ADC0EE79}" destId="{EDBB27A3-CFBA-45D5-938F-0697E8E27704}" srcOrd="1" destOrd="0" presId="urn:microsoft.com/office/officeart/2005/8/layout/chevronAccent+Icon"/>
    <dgm:cxn modelId="{017A7EF6-8E32-4827-821D-0A50E14BE743}" type="presParOf" srcId="{D5431BCC-54F4-44CF-9118-923067BA5443}" destId="{2CEBAA1E-9F9F-4F81-BA88-A04F74BD23E0}" srcOrd="5" destOrd="0" presId="urn:microsoft.com/office/officeart/2005/8/layout/chevronAccent+Icon"/>
    <dgm:cxn modelId="{903E429D-B639-40E1-AD8D-48B6F7CD4954}" type="presParOf" srcId="{D5431BCC-54F4-44CF-9118-923067BA5443}" destId="{C7382AFC-2E7D-4682-8227-0EA0E5A64846}" srcOrd="6" destOrd="0" presId="urn:microsoft.com/office/officeart/2005/8/layout/chevronAccent+Icon"/>
    <dgm:cxn modelId="{EE0CF87E-20F3-425D-BE5F-417BADD23C53}" type="presParOf" srcId="{C7382AFC-2E7D-4682-8227-0EA0E5A64846}" destId="{BAC9D8B3-70D0-42E1-8355-A11C968EA090}" srcOrd="0" destOrd="0" presId="urn:microsoft.com/office/officeart/2005/8/layout/chevronAccent+Icon"/>
    <dgm:cxn modelId="{BE894C79-59D9-4E16-8F67-9FEF3230F4DF}" type="presParOf" srcId="{C7382AFC-2E7D-4682-8227-0EA0E5A64846}" destId="{A02F13EC-36D0-4B7E-A5E6-427B9860D623}" srcOrd="1" destOrd="0" presId="urn:microsoft.com/office/officeart/2005/8/layout/chevronAccent+Icon"/>
    <dgm:cxn modelId="{E1D64DC7-A8F7-4150-BBB0-018543A5140D}" type="presParOf" srcId="{D5431BCC-54F4-44CF-9118-923067BA5443}" destId="{97EC0867-0ECE-4F44-9DC1-73F0E3D7E0FA}" srcOrd="7" destOrd="0" presId="urn:microsoft.com/office/officeart/2005/8/layout/chevronAccent+Icon"/>
    <dgm:cxn modelId="{8EFA0FEE-1CDC-4324-9624-6D22CCBC9EF7}" type="presParOf" srcId="{D5431BCC-54F4-44CF-9118-923067BA5443}" destId="{105F8007-0C39-4770-B408-C384DF31C6D1}" srcOrd="8" destOrd="0" presId="urn:microsoft.com/office/officeart/2005/8/layout/chevronAccent+Icon"/>
    <dgm:cxn modelId="{DD2B6FBD-9DA6-4AA3-A4E2-209C76BBFD29}" type="presParOf" srcId="{105F8007-0C39-4770-B408-C384DF31C6D1}" destId="{0A7A5E88-4E4B-4CDE-B89F-E69939DAF1A2}" srcOrd="0" destOrd="0" presId="urn:microsoft.com/office/officeart/2005/8/layout/chevronAccent+Icon"/>
    <dgm:cxn modelId="{0E741B9E-10E5-4C04-928A-F4B4832E48F4}" type="presParOf" srcId="{105F8007-0C39-4770-B408-C384DF31C6D1}" destId="{5E10F80D-3055-4AF7-A7B0-989A9DA1C048}"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89C9D-E502-4CCD-B892-95FB37E2BA4F}">
      <dsp:nvSpPr>
        <dsp:cNvPr id="0" name=""/>
        <dsp:cNvSpPr/>
      </dsp:nvSpPr>
      <dsp:spPr>
        <a:xfrm>
          <a:off x="0" y="0"/>
          <a:ext cx="4237770" cy="4237770"/>
        </a:xfrm>
        <a:prstGeom prst="pie">
          <a:avLst>
            <a:gd name="adj1" fmla="val 5400000"/>
            <a:gd name="adj2" fmla="val 1620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C7CA81-767A-4F37-A610-59E2FB8B0581}">
      <dsp:nvSpPr>
        <dsp:cNvPr id="0" name=""/>
        <dsp:cNvSpPr/>
      </dsp:nvSpPr>
      <dsp:spPr>
        <a:xfrm>
          <a:off x="2118885" y="0"/>
          <a:ext cx="6706774" cy="423777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b="0" i="0" kern="1200"/>
            <a:t>Data Analysis</a:t>
          </a:r>
          <a:endParaRPr lang="en-IN" sz="4900" kern="1200"/>
        </a:p>
      </dsp:txBody>
      <dsp:txXfrm>
        <a:off x="2118885" y="0"/>
        <a:ext cx="3353387" cy="2012940"/>
      </dsp:txXfrm>
    </dsp:sp>
    <dsp:sp modelId="{55CFF7E1-8D09-4CCD-8FB2-6E7FCE775C32}">
      <dsp:nvSpPr>
        <dsp:cNvPr id="0" name=""/>
        <dsp:cNvSpPr/>
      </dsp:nvSpPr>
      <dsp:spPr>
        <a:xfrm>
          <a:off x="1112414" y="2012940"/>
          <a:ext cx="2012940" cy="2012940"/>
        </a:xfrm>
        <a:prstGeom prst="pie">
          <a:avLst>
            <a:gd name="adj1" fmla="val 5400000"/>
            <a:gd name="adj2" fmla="val 16200000"/>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1F6251-98CD-4557-986D-0E68666BFBD6}">
      <dsp:nvSpPr>
        <dsp:cNvPr id="0" name=""/>
        <dsp:cNvSpPr/>
      </dsp:nvSpPr>
      <dsp:spPr>
        <a:xfrm>
          <a:off x="2118885" y="2012940"/>
          <a:ext cx="6706774" cy="2012940"/>
        </a:xfrm>
        <a:prstGeom prst="rect">
          <a:avLst/>
        </a:prstGeom>
        <a:solidFill>
          <a:schemeClr val="lt1">
            <a:alpha val="90000"/>
            <a:hueOff val="0"/>
            <a:satOff val="0"/>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b="0" i="0" kern="1200"/>
            <a:t>Data Analytics</a:t>
          </a:r>
          <a:endParaRPr lang="en-IN" sz="4900" kern="1200"/>
        </a:p>
      </dsp:txBody>
      <dsp:txXfrm>
        <a:off x="2118885" y="2012940"/>
        <a:ext cx="3353387" cy="2012940"/>
      </dsp:txXfrm>
    </dsp:sp>
    <dsp:sp modelId="{91EB9953-1EF7-40F6-8DA6-42C8B74AB825}">
      <dsp:nvSpPr>
        <dsp:cNvPr id="0" name=""/>
        <dsp:cNvSpPr/>
      </dsp:nvSpPr>
      <dsp:spPr>
        <a:xfrm>
          <a:off x="5472271" y="0"/>
          <a:ext cx="3353387" cy="2012940"/>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Data analysis is a procedure of investigating, cleaning, transforming, and training of the data with the aim of finding some useful information</a:t>
          </a:r>
          <a:endParaRPr lang="en-IN" sz="1400" kern="1200" dirty="0"/>
        </a:p>
        <a:p>
          <a:pPr marL="114300" lvl="2" indent="-57150" algn="l" defTabSz="488950">
            <a:lnSpc>
              <a:spcPct val="90000"/>
            </a:lnSpc>
            <a:spcBef>
              <a:spcPct val="0"/>
            </a:spcBef>
            <a:spcAft>
              <a:spcPct val="15000"/>
            </a:spcAft>
            <a:buChar char="•"/>
          </a:pPr>
          <a:r>
            <a:rPr lang="en-US" sz="1100" b="1" i="0" kern="1200" dirty="0"/>
            <a:t>Open Refine, Tableau public, KNIME, Google Fusion Tables, Node XL and many more</a:t>
          </a:r>
          <a:endParaRPr lang="en-IN" sz="1100" b="1" kern="1200" dirty="0"/>
        </a:p>
      </dsp:txBody>
      <dsp:txXfrm>
        <a:off x="5472271" y="0"/>
        <a:ext cx="3353387" cy="2012940"/>
      </dsp:txXfrm>
    </dsp:sp>
    <dsp:sp modelId="{3B64504A-7723-4980-8CBE-6AF3F7CC83C4}">
      <dsp:nvSpPr>
        <dsp:cNvPr id="0" name=""/>
        <dsp:cNvSpPr/>
      </dsp:nvSpPr>
      <dsp:spPr>
        <a:xfrm>
          <a:off x="5472271" y="2012940"/>
          <a:ext cx="3353387" cy="2012940"/>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Analytics is utilizing data, machine learning, statistical analysis and computer-based models to get better insight and make better decisions from the data. Analytics is defined as “a process of transforming data into actions through analysis and insight in the context of organizational decision making and problem-solving.” </a:t>
          </a:r>
          <a:endParaRPr lang="en-IN" sz="1200" kern="1200" dirty="0"/>
        </a:p>
        <a:p>
          <a:pPr marL="114300" lvl="2" indent="-57150" algn="l" defTabSz="488950">
            <a:lnSpc>
              <a:spcPct val="90000"/>
            </a:lnSpc>
            <a:spcBef>
              <a:spcPct val="0"/>
            </a:spcBef>
            <a:spcAft>
              <a:spcPct val="15000"/>
            </a:spcAft>
            <a:buChar char="•"/>
          </a:pPr>
          <a:r>
            <a:rPr lang="en-IN" sz="1100" b="1" i="0" kern="1200" dirty="0"/>
            <a:t>Microsoft Excel, SAS, R, Python(libraries), tableau public, Apache Spark</a:t>
          </a:r>
          <a:endParaRPr lang="en-IN" sz="1100" b="1" kern="1200" dirty="0"/>
        </a:p>
      </dsp:txBody>
      <dsp:txXfrm>
        <a:off x="5472271" y="2012940"/>
        <a:ext cx="3353387" cy="20129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371A6-5FDF-4D7E-9E18-3BC31F7D7E9C}">
      <dsp:nvSpPr>
        <dsp:cNvPr id="0" name=""/>
        <dsp:cNvSpPr/>
      </dsp:nvSpPr>
      <dsp:spPr>
        <a:xfrm>
          <a:off x="1741" y="1673728"/>
          <a:ext cx="1949769" cy="752611"/>
        </a:xfrm>
        <a:prstGeom prst="chevron">
          <a:avLst>
            <a:gd name="adj" fmla="val 4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24EEF-9A42-43B0-8C5D-1D9FE8F381B9}">
      <dsp:nvSpPr>
        <dsp:cNvPr id="0" name=""/>
        <dsp:cNvSpPr/>
      </dsp:nvSpPr>
      <dsp:spPr>
        <a:xfrm>
          <a:off x="52168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dirty="0"/>
            <a:t>Prepare Data</a:t>
          </a:r>
          <a:endParaRPr lang="en-IN" sz="1200" kern="1200" dirty="0"/>
        </a:p>
      </dsp:txBody>
      <dsp:txXfrm>
        <a:off x="543723" y="1883923"/>
        <a:ext cx="1602385" cy="708525"/>
      </dsp:txXfrm>
    </dsp:sp>
    <dsp:sp modelId="{4C2D98B5-FFED-42E4-90E1-CFF18894BE67}">
      <dsp:nvSpPr>
        <dsp:cNvPr id="0" name=""/>
        <dsp:cNvSpPr/>
      </dsp:nvSpPr>
      <dsp:spPr>
        <a:xfrm>
          <a:off x="2228811" y="1673728"/>
          <a:ext cx="1949769" cy="752611"/>
        </a:xfrm>
        <a:prstGeom prst="chevron">
          <a:avLst>
            <a:gd name="adj" fmla="val 4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4079EC-8536-424F-B676-68797BAFCABA}">
      <dsp:nvSpPr>
        <dsp:cNvPr id="0" name=""/>
        <dsp:cNvSpPr/>
      </dsp:nvSpPr>
      <dsp:spPr>
        <a:xfrm>
          <a:off x="274875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dirty="0"/>
            <a:t>Model the Data</a:t>
          </a:r>
          <a:endParaRPr lang="en-IN" sz="1200" kern="1200" dirty="0"/>
        </a:p>
      </dsp:txBody>
      <dsp:txXfrm>
        <a:off x="2770793" y="1883923"/>
        <a:ext cx="1602385" cy="708525"/>
      </dsp:txXfrm>
    </dsp:sp>
    <dsp:sp modelId="{8ABCF33C-B1B5-438E-AAAE-36AA6425A613}">
      <dsp:nvSpPr>
        <dsp:cNvPr id="0" name=""/>
        <dsp:cNvSpPr/>
      </dsp:nvSpPr>
      <dsp:spPr>
        <a:xfrm>
          <a:off x="4455881" y="1673728"/>
          <a:ext cx="1949769" cy="752611"/>
        </a:xfrm>
        <a:prstGeom prst="chevron">
          <a:avLst>
            <a:gd name="adj" fmla="val 4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27A3-CFBA-45D5-938F-0697E8E27704}">
      <dsp:nvSpPr>
        <dsp:cNvPr id="0" name=""/>
        <dsp:cNvSpPr/>
      </dsp:nvSpPr>
      <dsp:spPr>
        <a:xfrm>
          <a:off x="497582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a:t>Visualize the Data</a:t>
          </a:r>
          <a:endParaRPr lang="en-IN" sz="1200" kern="1200"/>
        </a:p>
      </dsp:txBody>
      <dsp:txXfrm>
        <a:off x="4997863" y="1883923"/>
        <a:ext cx="1602385" cy="708525"/>
      </dsp:txXfrm>
    </dsp:sp>
    <dsp:sp modelId="{BAC9D8B3-70D0-42E1-8355-A11C968EA090}">
      <dsp:nvSpPr>
        <dsp:cNvPr id="0" name=""/>
        <dsp:cNvSpPr/>
      </dsp:nvSpPr>
      <dsp:spPr>
        <a:xfrm>
          <a:off x="6682951" y="1673728"/>
          <a:ext cx="1949769" cy="752611"/>
        </a:xfrm>
        <a:prstGeom prst="chevron">
          <a:avLst>
            <a:gd name="adj" fmla="val 4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2F13EC-36D0-4B7E-A5E6-427B9860D623}">
      <dsp:nvSpPr>
        <dsp:cNvPr id="0" name=""/>
        <dsp:cNvSpPr/>
      </dsp:nvSpPr>
      <dsp:spPr>
        <a:xfrm>
          <a:off x="720289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a:t>Analyze the Data</a:t>
          </a:r>
          <a:endParaRPr lang="en-IN" sz="1200" kern="1200"/>
        </a:p>
      </dsp:txBody>
      <dsp:txXfrm>
        <a:off x="7224933" y="1883923"/>
        <a:ext cx="1602385" cy="708525"/>
      </dsp:txXfrm>
    </dsp:sp>
    <dsp:sp modelId="{0A7A5E88-4E4B-4CDE-B89F-E69939DAF1A2}">
      <dsp:nvSpPr>
        <dsp:cNvPr id="0" name=""/>
        <dsp:cNvSpPr/>
      </dsp:nvSpPr>
      <dsp:spPr>
        <a:xfrm>
          <a:off x="8910021" y="1673728"/>
          <a:ext cx="1949769" cy="752611"/>
        </a:xfrm>
        <a:prstGeom prst="chevron">
          <a:avLst>
            <a:gd name="adj" fmla="val 4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10F80D-3055-4AF7-A7B0-989A9DA1C048}">
      <dsp:nvSpPr>
        <dsp:cNvPr id="0" name=""/>
        <dsp:cNvSpPr/>
      </dsp:nvSpPr>
      <dsp:spPr>
        <a:xfrm>
          <a:off x="9429960" y="1861880"/>
          <a:ext cx="1646471" cy="752611"/>
        </a:xfrm>
        <a:prstGeom prst="roundRect">
          <a:avLst>
            <a:gd name="adj" fmla="val 10000"/>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0" i="0" kern="1200"/>
            <a:t>Deploy &amp; Maintain</a:t>
          </a:r>
          <a:r>
            <a:rPr lang="en-US" sz="1200" b="0" i="0" kern="1200"/>
            <a:t> Deliverables</a:t>
          </a:r>
          <a:endParaRPr lang="en-IN" sz="1200" kern="1200"/>
        </a:p>
      </dsp:txBody>
      <dsp:txXfrm>
        <a:off x="9452003" y="1883923"/>
        <a:ext cx="1602385" cy="70852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3875625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E5ACD0-5BDC-4930-9C2E-DA957F8AE33C}" type="datetimeFigureOut">
              <a:rPr lang="en-IN" smtClean="0"/>
              <a:t>11-08-2021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3941070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835398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69170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526872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EE5ACD0-5BDC-4930-9C2E-DA957F8AE33C}" type="datetimeFigureOut">
              <a:rPr lang="en-IN" smtClean="0"/>
              <a:t>11-08-2021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4079543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EE5ACD0-5BDC-4930-9C2E-DA957F8AE33C}" type="datetimeFigureOut">
              <a:rPr lang="en-IN" smtClean="0"/>
              <a:t>11-08-2021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3899628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4054848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05981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15359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E5ACD0-5BDC-4930-9C2E-DA957F8AE33C}" type="datetimeFigureOut">
              <a:rPr lang="en-IN" smtClean="0"/>
              <a:t>11-08-2021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1417451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E5ACD0-5BDC-4930-9C2E-DA957F8AE33C}" type="datetimeFigureOut">
              <a:rPr lang="en-IN" smtClean="0"/>
              <a:t>11-08-2021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1405010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E5ACD0-5BDC-4930-9C2E-DA957F8AE33C}" type="datetimeFigureOut">
              <a:rPr lang="en-IN" smtClean="0"/>
              <a:t>11-08-2021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78578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E5ACD0-5BDC-4930-9C2E-DA957F8AE33C}" type="datetimeFigureOut">
              <a:rPr lang="en-IN" smtClean="0"/>
              <a:t>11-08-2021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838929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E5ACD0-5BDC-4930-9C2E-DA957F8AE33C}" type="datetimeFigureOut">
              <a:rPr lang="en-IN" smtClean="0"/>
              <a:t>11-08-2021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78939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E5ACD0-5BDC-4930-9C2E-DA957F8AE33C}" type="datetimeFigureOut">
              <a:rPr lang="en-IN" smtClean="0"/>
              <a:t>11-08-2021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1093612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E5ACD0-5BDC-4930-9C2E-DA957F8AE33C}" type="datetimeFigureOut">
              <a:rPr lang="en-IN" smtClean="0"/>
              <a:t>11-08-2021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1F625D-464F-49B9-AA4D-7F301290ACE5}" type="slidenum">
              <a:rPr lang="en-IN" smtClean="0"/>
              <a:t>‹#›</a:t>
            </a:fld>
            <a:endParaRPr lang="en-IN"/>
          </a:p>
        </p:txBody>
      </p:sp>
    </p:spTree>
    <p:extLst>
      <p:ext uri="{BB962C8B-B14F-4D97-AF65-F5344CB8AC3E}">
        <p14:creationId xmlns:p14="http://schemas.microsoft.com/office/powerpoint/2010/main" val="2992768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EE5ACD0-5BDC-4930-9C2E-DA957F8AE33C}" type="datetimeFigureOut">
              <a:rPr lang="en-IN" smtClean="0"/>
              <a:t>11-08-2021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D1F625D-464F-49B9-AA4D-7F301290ACE5}" type="slidenum">
              <a:rPr lang="en-IN" smtClean="0"/>
              <a:t>‹#›</a:t>
            </a:fld>
            <a:endParaRPr lang="en-IN"/>
          </a:p>
        </p:txBody>
      </p:sp>
    </p:spTree>
    <p:extLst>
      <p:ext uri="{BB962C8B-B14F-4D97-AF65-F5344CB8AC3E}">
        <p14:creationId xmlns:p14="http://schemas.microsoft.com/office/powerpoint/2010/main" val="1687673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6.png"/><Relationship Id="rId5" Type="http://schemas.openxmlformats.org/officeDocument/2006/relationships/diagramColors" Target="../diagrams/colors2.xml"/><Relationship Id="rId10" Type="http://schemas.openxmlformats.org/officeDocument/2006/relationships/image" Target="../media/image5.png"/><Relationship Id="rId4" Type="http://schemas.openxmlformats.org/officeDocument/2006/relationships/diagramQuickStyle" Target="../diagrams/quickStyle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9935-B773-440F-82AF-C1F9C6E6B729}"/>
              </a:ext>
            </a:extLst>
          </p:cNvPr>
          <p:cNvSpPr>
            <a:spLocks noGrp="1"/>
          </p:cNvSpPr>
          <p:nvPr>
            <p:ph type="ctrTitle"/>
          </p:nvPr>
        </p:nvSpPr>
        <p:spPr/>
        <p:txBody>
          <a:bodyPr/>
          <a:lstStyle/>
          <a:p>
            <a:r>
              <a:rPr lang="en-US"/>
              <a:t>Data Analytics and</a:t>
            </a:r>
            <a:endParaRPr lang="en-IN" dirty="0"/>
          </a:p>
        </p:txBody>
      </p:sp>
    </p:spTree>
    <p:extLst>
      <p:ext uri="{BB962C8B-B14F-4D97-AF65-F5344CB8AC3E}">
        <p14:creationId xmlns:p14="http://schemas.microsoft.com/office/powerpoint/2010/main" val="2926155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What is Data Warehousing?</a:t>
            </a:r>
            <a:endParaRPr lang="en-IN" dirty="0"/>
          </a:p>
        </p:txBody>
      </p:sp>
      <p:pic>
        <p:nvPicPr>
          <p:cNvPr id="9" name="Content Placeholder 8">
            <a:extLst>
              <a:ext uri="{FF2B5EF4-FFF2-40B4-BE49-F238E27FC236}">
                <a16:creationId xmlns:a16="http://schemas.microsoft.com/office/drawing/2014/main" id="{12E582C5-443B-4A89-9AC0-FB63BD24C554}"/>
              </a:ext>
            </a:extLst>
          </p:cNvPr>
          <p:cNvPicPr>
            <a:picLocks noGrp="1" noChangeAspect="1"/>
          </p:cNvPicPr>
          <p:nvPr>
            <p:ph idx="1"/>
          </p:nvPr>
        </p:nvPicPr>
        <p:blipFill>
          <a:blip r:embed="rId2"/>
          <a:stretch>
            <a:fillRect/>
          </a:stretch>
        </p:blipFill>
        <p:spPr>
          <a:xfrm>
            <a:off x="1372426" y="2247992"/>
            <a:ext cx="9447148" cy="4127316"/>
          </a:xfrm>
        </p:spPr>
      </p:pic>
    </p:spTree>
    <p:extLst>
      <p:ext uri="{BB962C8B-B14F-4D97-AF65-F5344CB8AC3E}">
        <p14:creationId xmlns:p14="http://schemas.microsoft.com/office/powerpoint/2010/main" val="1985587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Online Analytics Processing</a:t>
            </a:r>
            <a:endParaRPr lang="en-IN" dirty="0"/>
          </a:p>
        </p:txBody>
      </p:sp>
      <p:pic>
        <p:nvPicPr>
          <p:cNvPr id="5" name="Content Placeholder 4">
            <a:extLst>
              <a:ext uri="{FF2B5EF4-FFF2-40B4-BE49-F238E27FC236}">
                <a16:creationId xmlns:a16="http://schemas.microsoft.com/office/drawing/2014/main" id="{BBD85D42-B73E-4007-86CD-4E6C8991EC9A}"/>
              </a:ext>
            </a:extLst>
          </p:cNvPr>
          <p:cNvPicPr>
            <a:picLocks noGrp="1" noChangeAspect="1"/>
          </p:cNvPicPr>
          <p:nvPr>
            <p:ph idx="1"/>
          </p:nvPr>
        </p:nvPicPr>
        <p:blipFill>
          <a:blip r:embed="rId2"/>
          <a:stretch>
            <a:fillRect/>
          </a:stretch>
        </p:blipFill>
        <p:spPr>
          <a:xfrm>
            <a:off x="831231" y="2317091"/>
            <a:ext cx="10529538" cy="4493610"/>
          </a:xfrm>
        </p:spPr>
      </p:pic>
    </p:spTree>
    <p:extLst>
      <p:ext uri="{BB962C8B-B14F-4D97-AF65-F5344CB8AC3E}">
        <p14:creationId xmlns:p14="http://schemas.microsoft.com/office/powerpoint/2010/main" val="164781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Types of OLAP Cubes!</a:t>
            </a:r>
            <a:endParaRPr lang="en-IN" dirty="0"/>
          </a:p>
        </p:txBody>
      </p:sp>
      <p:pic>
        <p:nvPicPr>
          <p:cNvPr id="5" name="Content Placeholder 4">
            <a:extLst>
              <a:ext uri="{FF2B5EF4-FFF2-40B4-BE49-F238E27FC236}">
                <a16:creationId xmlns:a16="http://schemas.microsoft.com/office/drawing/2014/main" id="{1E37486F-9FC3-45CA-A58B-404BC51ABA5F}"/>
              </a:ext>
            </a:extLst>
          </p:cNvPr>
          <p:cNvPicPr>
            <a:picLocks noGrp="1" noChangeAspect="1"/>
          </p:cNvPicPr>
          <p:nvPr>
            <p:ph idx="1"/>
          </p:nvPr>
        </p:nvPicPr>
        <p:blipFill>
          <a:blip r:embed="rId2"/>
          <a:stretch>
            <a:fillRect/>
          </a:stretch>
        </p:blipFill>
        <p:spPr>
          <a:xfrm>
            <a:off x="977173" y="2310787"/>
            <a:ext cx="10237654" cy="4493610"/>
          </a:xfrm>
        </p:spPr>
      </p:pic>
    </p:spTree>
    <p:extLst>
      <p:ext uri="{BB962C8B-B14F-4D97-AF65-F5344CB8AC3E}">
        <p14:creationId xmlns:p14="http://schemas.microsoft.com/office/powerpoint/2010/main" val="2617977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Roll UP</a:t>
            </a:r>
            <a:endParaRPr lang="en-IN" dirty="0"/>
          </a:p>
        </p:txBody>
      </p:sp>
      <p:pic>
        <p:nvPicPr>
          <p:cNvPr id="9" name="Content Placeholder 8">
            <a:extLst>
              <a:ext uri="{FF2B5EF4-FFF2-40B4-BE49-F238E27FC236}">
                <a16:creationId xmlns:a16="http://schemas.microsoft.com/office/drawing/2014/main" id="{4E5C9D51-E6A3-4712-AB4E-D81887D02D5F}"/>
              </a:ext>
            </a:extLst>
          </p:cNvPr>
          <p:cNvPicPr>
            <a:picLocks noGrp="1" noChangeAspect="1"/>
          </p:cNvPicPr>
          <p:nvPr>
            <p:ph idx="1"/>
          </p:nvPr>
        </p:nvPicPr>
        <p:blipFill>
          <a:blip r:embed="rId2"/>
          <a:stretch>
            <a:fillRect/>
          </a:stretch>
        </p:blipFill>
        <p:spPr>
          <a:xfrm>
            <a:off x="1264652" y="2283549"/>
            <a:ext cx="9662696" cy="4371508"/>
          </a:xfrm>
        </p:spPr>
      </p:pic>
    </p:spTree>
    <p:extLst>
      <p:ext uri="{BB962C8B-B14F-4D97-AF65-F5344CB8AC3E}">
        <p14:creationId xmlns:p14="http://schemas.microsoft.com/office/powerpoint/2010/main" val="3788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Drill Down</a:t>
            </a:r>
            <a:endParaRPr lang="en-IN" dirty="0"/>
          </a:p>
        </p:txBody>
      </p:sp>
      <p:pic>
        <p:nvPicPr>
          <p:cNvPr id="6" name="Content Placeholder 5">
            <a:extLst>
              <a:ext uri="{FF2B5EF4-FFF2-40B4-BE49-F238E27FC236}">
                <a16:creationId xmlns:a16="http://schemas.microsoft.com/office/drawing/2014/main" id="{5C8B856D-C106-4247-8F88-925DF22FC169}"/>
              </a:ext>
            </a:extLst>
          </p:cNvPr>
          <p:cNvPicPr>
            <a:picLocks noGrp="1" noChangeAspect="1"/>
          </p:cNvPicPr>
          <p:nvPr>
            <p:ph idx="1"/>
          </p:nvPr>
        </p:nvPicPr>
        <p:blipFill>
          <a:blip r:embed="rId2"/>
          <a:stretch>
            <a:fillRect/>
          </a:stretch>
        </p:blipFill>
        <p:spPr>
          <a:xfrm>
            <a:off x="614566" y="2323395"/>
            <a:ext cx="10962868" cy="4468386"/>
          </a:xfrm>
        </p:spPr>
      </p:pic>
    </p:spTree>
    <p:extLst>
      <p:ext uri="{BB962C8B-B14F-4D97-AF65-F5344CB8AC3E}">
        <p14:creationId xmlns:p14="http://schemas.microsoft.com/office/powerpoint/2010/main" val="412250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Slice</a:t>
            </a:r>
            <a:endParaRPr lang="en-IN" dirty="0"/>
          </a:p>
        </p:txBody>
      </p:sp>
      <p:pic>
        <p:nvPicPr>
          <p:cNvPr id="5" name="Content Placeholder 4">
            <a:extLst>
              <a:ext uri="{FF2B5EF4-FFF2-40B4-BE49-F238E27FC236}">
                <a16:creationId xmlns:a16="http://schemas.microsoft.com/office/drawing/2014/main" id="{FDFD78D4-E873-44EC-81FF-E197F05B2830}"/>
              </a:ext>
            </a:extLst>
          </p:cNvPr>
          <p:cNvPicPr>
            <a:picLocks noGrp="1" noChangeAspect="1"/>
          </p:cNvPicPr>
          <p:nvPr>
            <p:ph idx="1"/>
          </p:nvPr>
        </p:nvPicPr>
        <p:blipFill>
          <a:blip r:embed="rId2"/>
          <a:stretch>
            <a:fillRect/>
          </a:stretch>
        </p:blipFill>
        <p:spPr>
          <a:xfrm>
            <a:off x="1250503" y="2310781"/>
            <a:ext cx="9690994" cy="4455774"/>
          </a:xfrm>
        </p:spPr>
      </p:pic>
    </p:spTree>
    <p:extLst>
      <p:ext uri="{BB962C8B-B14F-4D97-AF65-F5344CB8AC3E}">
        <p14:creationId xmlns:p14="http://schemas.microsoft.com/office/powerpoint/2010/main" val="3064492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Dice</a:t>
            </a:r>
            <a:endParaRPr lang="en-IN" dirty="0"/>
          </a:p>
        </p:txBody>
      </p:sp>
      <p:pic>
        <p:nvPicPr>
          <p:cNvPr id="7" name="Content Placeholder 6">
            <a:extLst>
              <a:ext uri="{FF2B5EF4-FFF2-40B4-BE49-F238E27FC236}">
                <a16:creationId xmlns:a16="http://schemas.microsoft.com/office/drawing/2014/main" id="{E5CBE0F5-C1CB-4BBF-87FC-72C06AC367E2}"/>
              </a:ext>
            </a:extLst>
          </p:cNvPr>
          <p:cNvPicPr>
            <a:picLocks noGrp="1" noChangeAspect="1"/>
          </p:cNvPicPr>
          <p:nvPr>
            <p:ph idx="1"/>
          </p:nvPr>
        </p:nvPicPr>
        <p:blipFill>
          <a:blip r:embed="rId2"/>
          <a:stretch>
            <a:fillRect/>
          </a:stretch>
        </p:blipFill>
        <p:spPr>
          <a:xfrm>
            <a:off x="1404890" y="2298173"/>
            <a:ext cx="9382220" cy="4480998"/>
          </a:xfrm>
        </p:spPr>
      </p:pic>
    </p:spTree>
    <p:extLst>
      <p:ext uri="{BB962C8B-B14F-4D97-AF65-F5344CB8AC3E}">
        <p14:creationId xmlns:p14="http://schemas.microsoft.com/office/powerpoint/2010/main" val="3282513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OLAP Operations– Pivot</a:t>
            </a:r>
            <a:endParaRPr lang="en-IN" dirty="0"/>
          </a:p>
        </p:txBody>
      </p:sp>
      <p:pic>
        <p:nvPicPr>
          <p:cNvPr id="9" name="Content Placeholder 8">
            <a:extLst>
              <a:ext uri="{FF2B5EF4-FFF2-40B4-BE49-F238E27FC236}">
                <a16:creationId xmlns:a16="http://schemas.microsoft.com/office/drawing/2014/main" id="{BCA9ACB7-6399-4BB8-8379-B8F0F0108C31}"/>
              </a:ext>
            </a:extLst>
          </p:cNvPr>
          <p:cNvPicPr>
            <a:picLocks noGrp="1" noChangeAspect="1"/>
          </p:cNvPicPr>
          <p:nvPr>
            <p:ph idx="1"/>
          </p:nvPr>
        </p:nvPicPr>
        <p:blipFill>
          <a:blip r:embed="rId2"/>
          <a:stretch>
            <a:fillRect/>
          </a:stretch>
        </p:blipFill>
        <p:spPr>
          <a:xfrm>
            <a:off x="1313793" y="2298643"/>
            <a:ext cx="9564414" cy="4480062"/>
          </a:xfrm>
        </p:spPr>
      </p:pic>
    </p:spTree>
    <p:extLst>
      <p:ext uri="{BB962C8B-B14F-4D97-AF65-F5344CB8AC3E}">
        <p14:creationId xmlns:p14="http://schemas.microsoft.com/office/powerpoint/2010/main" val="3018875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Dimensions</a:t>
            </a:r>
            <a:endParaRPr lang="en-IN" dirty="0"/>
          </a:p>
        </p:txBody>
      </p:sp>
      <p:pic>
        <p:nvPicPr>
          <p:cNvPr id="5" name="Content Placeholder 4">
            <a:extLst>
              <a:ext uri="{FF2B5EF4-FFF2-40B4-BE49-F238E27FC236}">
                <a16:creationId xmlns:a16="http://schemas.microsoft.com/office/drawing/2014/main" id="{A24505D7-79BE-494C-B37C-C57A8B22663D}"/>
              </a:ext>
            </a:extLst>
          </p:cNvPr>
          <p:cNvPicPr>
            <a:picLocks noGrp="1" noChangeAspect="1"/>
          </p:cNvPicPr>
          <p:nvPr>
            <p:ph idx="1"/>
          </p:nvPr>
        </p:nvPicPr>
        <p:blipFill>
          <a:blip r:embed="rId2"/>
          <a:stretch>
            <a:fillRect/>
          </a:stretch>
        </p:blipFill>
        <p:spPr>
          <a:xfrm>
            <a:off x="1124607" y="2356946"/>
            <a:ext cx="9942786" cy="4300394"/>
          </a:xfrm>
        </p:spPr>
      </p:pic>
    </p:spTree>
    <p:extLst>
      <p:ext uri="{BB962C8B-B14F-4D97-AF65-F5344CB8AC3E}">
        <p14:creationId xmlns:p14="http://schemas.microsoft.com/office/powerpoint/2010/main" val="234869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r>
              <a:rPr lang="en-US" dirty="0"/>
              <a:t>Dimensions</a:t>
            </a:r>
            <a:endParaRPr lang="en-IN" dirty="0"/>
          </a:p>
        </p:txBody>
      </p:sp>
      <p:pic>
        <p:nvPicPr>
          <p:cNvPr id="7" name="Content Placeholder 6">
            <a:extLst>
              <a:ext uri="{FF2B5EF4-FFF2-40B4-BE49-F238E27FC236}">
                <a16:creationId xmlns:a16="http://schemas.microsoft.com/office/drawing/2014/main" id="{2CF9F465-D39D-43C8-8F81-17F68651E546}"/>
              </a:ext>
            </a:extLst>
          </p:cNvPr>
          <p:cNvPicPr>
            <a:picLocks noGrp="1" noChangeAspect="1"/>
          </p:cNvPicPr>
          <p:nvPr>
            <p:ph idx="1"/>
          </p:nvPr>
        </p:nvPicPr>
        <p:blipFill>
          <a:blip r:embed="rId2"/>
          <a:stretch>
            <a:fillRect/>
          </a:stretch>
        </p:blipFill>
        <p:spPr>
          <a:xfrm>
            <a:off x="740803" y="2329704"/>
            <a:ext cx="10710394" cy="4354874"/>
          </a:xfrm>
        </p:spPr>
      </p:pic>
    </p:spTree>
    <p:extLst>
      <p:ext uri="{BB962C8B-B14F-4D97-AF65-F5344CB8AC3E}">
        <p14:creationId xmlns:p14="http://schemas.microsoft.com/office/powerpoint/2010/main" val="60153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AF46-692B-4938-B209-90C07CFFD494}"/>
              </a:ext>
            </a:extLst>
          </p:cNvPr>
          <p:cNvSpPr>
            <a:spLocks noGrp="1"/>
          </p:cNvSpPr>
          <p:nvPr>
            <p:ph type="title"/>
          </p:nvPr>
        </p:nvSpPr>
        <p:spPr/>
        <p:txBody>
          <a:bodyPr/>
          <a:lstStyle/>
          <a:p>
            <a:r>
              <a:rPr lang="en-US" dirty="0"/>
              <a:t>Data Analytics vs Data Analysis</a:t>
            </a:r>
            <a:endParaRPr lang="en-IN" dirty="0"/>
          </a:p>
        </p:txBody>
      </p:sp>
      <p:graphicFrame>
        <p:nvGraphicFramePr>
          <p:cNvPr id="4" name="Content Placeholder 3">
            <a:extLst>
              <a:ext uri="{FF2B5EF4-FFF2-40B4-BE49-F238E27FC236}">
                <a16:creationId xmlns:a16="http://schemas.microsoft.com/office/drawing/2014/main" id="{61FD7EF8-A696-4C96-AE91-892E002230C3}"/>
              </a:ext>
            </a:extLst>
          </p:cNvPr>
          <p:cNvGraphicFramePr>
            <a:graphicFrameLocks noGrp="1"/>
          </p:cNvGraphicFramePr>
          <p:nvPr>
            <p:ph idx="1"/>
            <p:extLst>
              <p:ext uri="{D42A27DB-BD31-4B8C-83A1-F6EECF244321}">
                <p14:modId xmlns:p14="http://schemas.microsoft.com/office/powerpoint/2010/main" val="3647240246"/>
              </p:ext>
            </p:extLst>
          </p:nvPr>
        </p:nvGraphicFramePr>
        <p:xfrm>
          <a:off x="1154954" y="2371135"/>
          <a:ext cx="8825659" cy="4237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4839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CEC1-9ED5-4EEC-84B6-DCA1A3986F6F}"/>
              </a:ext>
            </a:extLst>
          </p:cNvPr>
          <p:cNvSpPr>
            <a:spLocks noGrp="1"/>
          </p:cNvSpPr>
          <p:nvPr>
            <p:ph type="title"/>
          </p:nvPr>
        </p:nvSpPr>
        <p:spPr/>
        <p:txBody>
          <a:bodyPr/>
          <a:lstStyle/>
          <a:p>
            <a:r>
              <a:rPr lang="en-US" dirty="0"/>
              <a:t>Facts &amp; Measures</a:t>
            </a:r>
            <a:endParaRPr lang="en-IN" dirty="0"/>
          </a:p>
        </p:txBody>
      </p:sp>
      <p:pic>
        <p:nvPicPr>
          <p:cNvPr id="5" name="Content Placeholder 4">
            <a:extLst>
              <a:ext uri="{FF2B5EF4-FFF2-40B4-BE49-F238E27FC236}">
                <a16:creationId xmlns:a16="http://schemas.microsoft.com/office/drawing/2014/main" id="{3E032C56-661C-429B-9175-117B49E13DBA}"/>
              </a:ext>
            </a:extLst>
          </p:cNvPr>
          <p:cNvPicPr>
            <a:picLocks noGrp="1" noChangeAspect="1"/>
          </p:cNvPicPr>
          <p:nvPr>
            <p:ph idx="1"/>
          </p:nvPr>
        </p:nvPicPr>
        <p:blipFill>
          <a:blip r:embed="rId2"/>
          <a:stretch>
            <a:fillRect/>
          </a:stretch>
        </p:blipFill>
        <p:spPr>
          <a:xfrm>
            <a:off x="982924" y="2354930"/>
            <a:ext cx="10226152" cy="4253974"/>
          </a:xfrm>
        </p:spPr>
      </p:pic>
    </p:spTree>
    <p:extLst>
      <p:ext uri="{BB962C8B-B14F-4D97-AF65-F5344CB8AC3E}">
        <p14:creationId xmlns:p14="http://schemas.microsoft.com/office/powerpoint/2010/main" val="3121150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21CBA-0890-4559-9F88-8A647BF11E7C}"/>
              </a:ext>
            </a:extLst>
          </p:cNvPr>
          <p:cNvSpPr>
            <a:spLocks noGrp="1"/>
          </p:cNvSpPr>
          <p:nvPr>
            <p:ph type="title"/>
          </p:nvPr>
        </p:nvSpPr>
        <p:spPr/>
        <p:txBody>
          <a:bodyPr/>
          <a:lstStyle/>
          <a:p>
            <a:r>
              <a:rPr lang="en-US" dirty="0"/>
              <a:t>Schemas</a:t>
            </a:r>
            <a:endParaRPr lang="en-IN" dirty="0"/>
          </a:p>
        </p:txBody>
      </p:sp>
      <p:pic>
        <p:nvPicPr>
          <p:cNvPr id="5" name="Content Placeholder 4">
            <a:extLst>
              <a:ext uri="{FF2B5EF4-FFF2-40B4-BE49-F238E27FC236}">
                <a16:creationId xmlns:a16="http://schemas.microsoft.com/office/drawing/2014/main" id="{3A9A6245-92D2-4802-998F-A3FB5146F2E2}"/>
              </a:ext>
            </a:extLst>
          </p:cNvPr>
          <p:cNvPicPr>
            <a:picLocks noGrp="1" noChangeAspect="1"/>
          </p:cNvPicPr>
          <p:nvPr>
            <p:ph idx="1"/>
          </p:nvPr>
        </p:nvPicPr>
        <p:blipFill>
          <a:blip r:embed="rId2"/>
          <a:stretch>
            <a:fillRect/>
          </a:stretch>
        </p:blipFill>
        <p:spPr>
          <a:xfrm>
            <a:off x="946163" y="2279256"/>
            <a:ext cx="10299674" cy="4480998"/>
          </a:xfrm>
        </p:spPr>
      </p:pic>
    </p:spTree>
    <p:extLst>
      <p:ext uri="{BB962C8B-B14F-4D97-AF65-F5344CB8AC3E}">
        <p14:creationId xmlns:p14="http://schemas.microsoft.com/office/powerpoint/2010/main" val="695664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D32EB-C28A-4B45-AE30-BB992267E82E}"/>
              </a:ext>
            </a:extLst>
          </p:cNvPr>
          <p:cNvSpPr>
            <a:spLocks noGrp="1"/>
          </p:cNvSpPr>
          <p:nvPr>
            <p:ph type="title"/>
          </p:nvPr>
        </p:nvSpPr>
        <p:spPr/>
        <p:txBody>
          <a:bodyPr/>
          <a:lstStyle/>
          <a:p>
            <a:r>
              <a:rPr lang="en-US" dirty="0"/>
              <a:t>Star Schema</a:t>
            </a:r>
            <a:endParaRPr lang="en-IN" dirty="0"/>
          </a:p>
        </p:txBody>
      </p:sp>
      <p:pic>
        <p:nvPicPr>
          <p:cNvPr id="5" name="Content Placeholder 4">
            <a:extLst>
              <a:ext uri="{FF2B5EF4-FFF2-40B4-BE49-F238E27FC236}">
                <a16:creationId xmlns:a16="http://schemas.microsoft.com/office/drawing/2014/main" id="{58448F5C-1499-41B1-963F-1B138B5C58D8}"/>
              </a:ext>
            </a:extLst>
          </p:cNvPr>
          <p:cNvPicPr>
            <a:picLocks noGrp="1" noChangeAspect="1"/>
          </p:cNvPicPr>
          <p:nvPr>
            <p:ph idx="1"/>
          </p:nvPr>
        </p:nvPicPr>
        <p:blipFill>
          <a:blip r:embed="rId2"/>
          <a:stretch>
            <a:fillRect/>
          </a:stretch>
        </p:blipFill>
        <p:spPr>
          <a:xfrm>
            <a:off x="1390350" y="2367544"/>
            <a:ext cx="9411300" cy="4291812"/>
          </a:xfrm>
        </p:spPr>
      </p:pic>
    </p:spTree>
    <p:extLst>
      <p:ext uri="{BB962C8B-B14F-4D97-AF65-F5344CB8AC3E}">
        <p14:creationId xmlns:p14="http://schemas.microsoft.com/office/powerpoint/2010/main" val="406067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BBCD-819D-4D74-BABC-42F3D6914B4C}"/>
              </a:ext>
            </a:extLst>
          </p:cNvPr>
          <p:cNvSpPr>
            <a:spLocks noGrp="1"/>
          </p:cNvSpPr>
          <p:nvPr>
            <p:ph type="title"/>
          </p:nvPr>
        </p:nvSpPr>
        <p:spPr/>
        <p:txBody>
          <a:bodyPr/>
          <a:lstStyle/>
          <a:p>
            <a:r>
              <a:rPr lang="en-US" dirty="0"/>
              <a:t>Snowflake Schema</a:t>
            </a:r>
            <a:endParaRPr lang="en-IN" dirty="0"/>
          </a:p>
        </p:txBody>
      </p:sp>
      <p:pic>
        <p:nvPicPr>
          <p:cNvPr id="5" name="Content Placeholder 4">
            <a:extLst>
              <a:ext uri="{FF2B5EF4-FFF2-40B4-BE49-F238E27FC236}">
                <a16:creationId xmlns:a16="http://schemas.microsoft.com/office/drawing/2014/main" id="{33B93848-4318-4F63-ABC8-721876D93755}"/>
              </a:ext>
            </a:extLst>
          </p:cNvPr>
          <p:cNvPicPr>
            <a:picLocks noGrp="1" noChangeAspect="1"/>
          </p:cNvPicPr>
          <p:nvPr>
            <p:ph idx="1"/>
          </p:nvPr>
        </p:nvPicPr>
        <p:blipFill>
          <a:blip r:embed="rId2"/>
          <a:stretch>
            <a:fillRect/>
          </a:stretch>
        </p:blipFill>
        <p:spPr>
          <a:xfrm>
            <a:off x="1312117" y="2317092"/>
            <a:ext cx="9567766" cy="4342262"/>
          </a:xfrm>
        </p:spPr>
      </p:pic>
    </p:spTree>
    <p:extLst>
      <p:ext uri="{BB962C8B-B14F-4D97-AF65-F5344CB8AC3E}">
        <p14:creationId xmlns:p14="http://schemas.microsoft.com/office/powerpoint/2010/main" val="2131114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295071-A6F1-410C-BA87-946FDF30A5DA}"/>
              </a:ext>
            </a:extLst>
          </p:cNvPr>
          <p:cNvSpPr>
            <a:spLocks noGrp="1"/>
          </p:cNvSpPr>
          <p:nvPr>
            <p:ph type="title"/>
          </p:nvPr>
        </p:nvSpPr>
        <p:spPr/>
        <p:txBody>
          <a:bodyPr/>
          <a:lstStyle/>
          <a:p>
            <a:pPr algn="ctr"/>
            <a:r>
              <a:rPr lang="en-US" dirty="0"/>
              <a:t>DATA MODELLING</a:t>
            </a:r>
            <a:endParaRPr lang="en-IN" dirty="0"/>
          </a:p>
        </p:txBody>
      </p:sp>
    </p:spTree>
    <p:extLst>
      <p:ext uri="{BB962C8B-B14F-4D97-AF65-F5344CB8AC3E}">
        <p14:creationId xmlns:p14="http://schemas.microsoft.com/office/powerpoint/2010/main" val="985186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C432-8C72-40DD-A7D8-39A27D338A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499BAB-EE4B-4414-8636-6F7DD79758C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9092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924-9136-493F-9939-52AADE00CB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BB7822-2478-4FA4-B568-9648DDBA8D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57725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2FF7-B24B-404D-842F-F95B2F744DD0}"/>
              </a:ext>
            </a:extLst>
          </p:cNvPr>
          <p:cNvSpPr>
            <a:spLocks noGrp="1"/>
          </p:cNvSpPr>
          <p:nvPr>
            <p:ph type="title"/>
          </p:nvPr>
        </p:nvSpPr>
        <p:spPr/>
        <p:txBody>
          <a:bodyPr/>
          <a:lstStyle/>
          <a:p>
            <a:r>
              <a:rPr lang="en-US" sz="3200" dirty="0"/>
              <a:t>Steps to prepare data for data analysis</a:t>
            </a:r>
            <a:endParaRPr lang="en-IN" sz="3200" dirty="0"/>
          </a:p>
        </p:txBody>
      </p:sp>
      <p:graphicFrame>
        <p:nvGraphicFramePr>
          <p:cNvPr id="4" name="Content Placeholder 3">
            <a:extLst>
              <a:ext uri="{FF2B5EF4-FFF2-40B4-BE49-F238E27FC236}">
                <a16:creationId xmlns:a16="http://schemas.microsoft.com/office/drawing/2014/main" id="{67988A74-078A-41F3-A072-04FE9430C2C8}"/>
              </a:ext>
            </a:extLst>
          </p:cNvPr>
          <p:cNvGraphicFramePr>
            <a:graphicFrameLocks noGrp="1"/>
          </p:cNvGraphicFramePr>
          <p:nvPr>
            <p:ph idx="1"/>
            <p:extLst>
              <p:ext uri="{D42A27DB-BD31-4B8C-83A1-F6EECF244321}">
                <p14:modId xmlns:p14="http://schemas.microsoft.com/office/powerpoint/2010/main" val="633752129"/>
              </p:ext>
            </p:extLst>
          </p:nvPr>
        </p:nvGraphicFramePr>
        <p:xfrm>
          <a:off x="619827" y="2308073"/>
          <a:ext cx="11078174" cy="4288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6370A1E-EF4A-4078-96F6-2CEF85A9FD25}"/>
              </a:ext>
            </a:extLst>
          </p:cNvPr>
          <p:cNvPicPr>
            <a:picLocks noChangeAspect="1"/>
          </p:cNvPicPr>
          <p:nvPr/>
        </p:nvPicPr>
        <p:blipFill>
          <a:blip r:embed="rId7"/>
          <a:stretch>
            <a:fillRect/>
          </a:stretch>
        </p:blipFill>
        <p:spPr>
          <a:xfrm>
            <a:off x="924627" y="2438400"/>
            <a:ext cx="1335824" cy="1382423"/>
          </a:xfrm>
          <a:prstGeom prst="rect">
            <a:avLst/>
          </a:prstGeom>
        </p:spPr>
      </p:pic>
      <p:pic>
        <p:nvPicPr>
          <p:cNvPr id="7" name="Picture 6">
            <a:extLst>
              <a:ext uri="{FF2B5EF4-FFF2-40B4-BE49-F238E27FC236}">
                <a16:creationId xmlns:a16="http://schemas.microsoft.com/office/drawing/2014/main" id="{4C7C059D-2F91-455C-B2FC-7A5787913657}"/>
              </a:ext>
            </a:extLst>
          </p:cNvPr>
          <p:cNvPicPr>
            <a:picLocks noChangeAspect="1"/>
          </p:cNvPicPr>
          <p:nvPr/>
        </p:nvPicPr>
        <p:blipFill>
          <a:blip r:embed="rId8"/>
          <a:stretch>
            <a:fillRect/>
          </a:stretch>
        </p:blipFill>
        <p:spPr>
          <a:xfrm>
            <a:off x="3262313" y="2841480"/>
            <a:ext cx="983676" cy="979343"/>
          </a:xfrm>
          <a:prstGeom prst="rect">
            <a:avLst/>
          </a:prstGeom>
        </p:spPr>
      </p:pic>
      <p:pic>
        <p:nvPicPr>
          <p:cNvPr id="9" name="Picture 8">
            <a:extLst>
              <a:ext uri="{FF2B5EF4-FFF2-40B4-BE49-F238E27FC236}">
                <a16:creationId xmlns:a16="http://schemas.microsoft.com/office/drawing/2014/main" id="{45E82B1A-4C89-413D-B737-E4345997BCA1}"/>
              </a:ext>
            </a:extLst>
          </p:cNvPr>
          <p:cNvPicPr>
            <a:picLocks noChangeAspect="1"/>
          </p:cNvPicPr>
          <p:nvPr/>
        </p:nvPicPr>
        <p:blipFill>
          <a:blip r:embed="rId9"/>
          <a:stretch>
            <a:fillRect/>
          </a:stretch>
        </p:blipFill>
        <p:spPr>
          <a:xfrm>
            <a:off x="5580890" y="2841481"/>
            <a:ext cx="940169" cy="979342"/>
          </a:xfrm>
          <a:prstGeom prst="rect">
            <a:avLst/>
          </a:prstGeom>
        </p:spPr>
      </p:pic>
      <p:pic>
        <p:nvPicPr>
          <p:cNvPr id="11" name="Picture 10">
            <a:extLst>
              <a:ext uri="{FF2B5EF4-FFF2-40B4-BE49-F238E27FC236}">
                <a16:creationId xmlns:a16="http://schemas.microsoft.com/office/drawing/2014/main" id="{ACEB19EC-F2C5-47FD-81CF-64A423D97978}"/>
              </a:ext>
            </a:extLst>
          </p:cNvPr>
          <p:cNvPicPr>
            <a:picLocks noChangeAspect="1"/>
          </p:cNvPicPr>
          <p:nvPr/>
        </p:nvPicPr>
        <p:blipFill>
          <a:blip r:embed="rId10"/>
          <a:stretch>
            <a:fillRect/>
          </a:stretch>
        </p:blipFill>
        <p:spPr>
          <a:xfrm>
            <a:off x="7523884" y="2720685"/>
            <a:ext cx="1190625" cy="1100138"/>
          </a:xfrm>
          <a:prstGeom prst="rect">
            <a:avLst/>
          </a:prstGeom>
        </p:spPr>
      </p:pic>
      <p:pic>
        <p:nvPicPr>
          <p:cNvPr id="13" name="Picture 12">
            <a:extLst>
              <a:ext uri="{FF2B5EF4-FFF2-40B4-BE49-F238E27FC236}">
                <a16:creationId xmlns:a16="http://schemas.microsoft.com/office/drawing/2014/main" id="{0D9DE67C-FC72-436B-AB1A-D451BE9FD739}"/>
              </a:ext>
            </a:extLst>
          </p:cNvPr>
          <p:cNvPicPr>
            <a:picLocks noChangeAspect="1"/>
          </p:cNvPicPr>
          <p:nvPr/>
        </p:nvPicPr>
        <p:blipFill>
          <a:blip r:embed="rId11"/>
          <a:stretch>
            <a:fillRect/>
          </a:stretch>
        </p:blipFill>
        <p:spPr>
          <a:xfrm>
            <a:off x="9916367" y="2750943"/>
            <a:ext cx="983677" cy="1039621"/>
          </a:xfrm>
          <a:prstGeom prst="rect">
            <a:avLst/>
          </a:prstGeom>
        </p:spPr>
      </p:pic>
    </p:spTree>
    <p:extLst>
      <p:ext uri="{BB962C8B-B14F-4D97-AF65-F5344CB8AC3E}">
        <p14:creationId xmlns:p14="http://schemas.microsoft.com/office/powerpoint/2010/main" val="134191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CF99-ABE1-41A4-BA75-A949EC460417}"/>
              </a:ext>
            </a:extLst>
          </p:cNvPr>
          <p:cNvSpPr>
            <a:spLocks noGrp="1"/>
          </p:cNvSpPr>
          <p:nvPr>
            <p:ph type="title"/>
          </p:nvPr>
        </p:nvSpPr>
        <p:spPr/>
        <p:txBody>
          <a:bodyPr/>
          <a:lstStyle/>
          <a:p>
            <a:r>
              <a:rPr lang="en-US" dirty="0"/>
              <a:t>Types of Data Analytics</a:t>
            </a:r>
            <a:endParaRPr lang="en-IN" dirty="0"/>
          </a:p>
        </p:txBody>
      </p:sp>
      <p:pic>
        <p:nvPicPr>
          <p:cNvPr id="5" name="Content Placeholder 4">
            <a:extLst>
              <a:ext uri="{FF2B5EF4-FFF2-40B4-BE49-F238E27FC236}">
                <a16:creationId xmlns:a16="http://schemas.microsoft.com/office/drawing/2014/main" id="{A0EF9002-CF75-4817-A69C-9C2B901D73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82" y="2348540"/>
            <a:ext cx="7438005" cy="418387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1725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3071-D58B-45E6-A1B4-C4A85C27CCD7}"/>
              </a:ext>
            </a:extLst>
          </p:cNvPr>
          <p:cNvSpPr>
            <a:spLocks noGrp="1"/>
          </p:cNvSpPr>
          <p:nvPr>
            <p:ph type="title"/>
          </p:nvPr>
        </p:nvSpPr>
        <p:spPr/>
        <p:txBody>
          <a:bodyPr/>
          <a:lstStyle/>
          <a:p>
            <a:r>
              <a:rPr lang="en-US" dirty="0"/>
              <a:t>Who is Database Analyst?</a:t>
            </a:r>
            <a:endParaRPr lang="en-IN" dirty="0"/>
          </a:p>
        </p:txBody>
      </p:sp>
      <p:sp>
        <p:nvSpPr>
          <p:cNvPr id="4" name="Content Placeholder 3">
            <a:extLst>
              <a:ext uri="{FF2B5EF4-FFF2-40B4-BE49-F238E27FC236}">
                <a16:creationId xmlns:a16="http://schemas.microsoft.com/office/drawing/2014/main" id="{64464222-2002-4679-AA0C-224249244A2A}"/>
              </a:ext>
            </a:extLst>
          </p:cNvPr>
          <p:cNvSpPr>
            <a:spLocks noGrp="1"/>
          </p:cNvSpPr>
          <p:nvPr>
            <p:ph idx="1"/>
          </p:nvPr>
        </p:nvSpPr>
        <p:spPr/>
        <p:txBody>
          <a:bodyPr/>
          <a:lstStyle/>
          <a:p>
            <a:r>
              <a:rPr lang="en-US" b="1" dirty="0"/>
              <a:t>Database analysts</a:t>
            </a:r>
          </a:p>
          <a:p>
            <a:pPr lvl="1"/>
            <a:r>
              <a:rPr lang="en-US" dirty="0"/>
              <a:t>Database analysts ensure that the </a:t>
            </a:r>
            <a:r>
              <a:rPr lang="en-US" b="1" dirty="0"/>
              <a:t>storage</a:t>
            </a:r>
            <a:r>
              <a:rPr lang="en-US" dirty="0"/>
              <a:t>, </a:t>
            </a:r>
            <a:r>
              <a:rPr lang="en-US" b="1" dirty="0"/>
              <a:t>availability</a:t>
            </a:r>
            <a:r>
              <a:rPr lang="en-US" dirty="0"/>
              <a:t> and </a:t>
            </a:r>
            <a:r>
              <a:rPr lang="en-US" b="1" dirty="0"/>
              <a:t>coherence</a:t>
            </a:r>
            <a:r>
              <a:rPr lang="en-US" dirty="0"/>
              <a:t> of electronically stored data meet an organization's needs. Their job tasks are similar to those performed by </a:t>
            </a:r>
            <a:r>
              <a:rPr lang="en-US" b="1" dirty="0"/>
              <a:t>database administrators</a:t>
            </a:r>
            <a:r>
              <a:rPr lang="en-US" dirty="0"/>
              <a:t>. </a:t>
            </a:r>
          </a:p>
          <a:p>
            <a:pPr lvl="2"/>
            <a:r>
              <a:rPr lang="en-US" dirty="0"/>
              <a:t>These tasks include </a:t>
            </a:r>
          </a:p>
          <a:p>
            <a:pPr lvl="3"/>
            <a:r>
              <a:rPr lang="en-US" b="1" dirty="0"/>
              <a:t>Maintaining databases </a:t>
            </a:r>
          </a:p>
          <a:p>
            <a:pPr lvl="3"/>
            <a:r>
              <a:rPr lang="en-US" b="1" dirty="0"/>
              <a:t>Updating software permissions as needed, </a:t>
            </a:r>
          </a:p>
          <a:p>
            <a:pPr lvl="3"/>
            <a:r>
              <a:rPr lang="en-US" b="1" dirty="0"/>
              <a:t>Modifying database structures </a:t>
            </a:r>
          </a:p>
          <a:p>
            <a:pPr lvl="3"/>
            <a:r>
              <a:rPr lang="en-US" b="1" dirty="0"/>
              <a:t>Backing up stored data.</a:t>
            </a:r>
            <a:endParaRPr lang="en-IN" b="1" dirty="0"/>
          </a:p>
        </p:txBody>
      </p:sp>
    </p:spTree>
    <p:extLst>
      <p:ext uri="{BB962C8B-B14F-4D97-AF65-F5344CB8AC3E}">
        <p14:creationId xmlns:p14="http://schemas.microsoft.com/office/powerpoint/2010/main" val="1849487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0A03-B011-42E8-92CF-1D53E8CFB7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F53FEC-EC39-4C00-8087-6EA063233D1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FD6548F-1CCF-4F19-AF74-B595C166A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13" y="27710"/>
            <a:ext cx="12535770" cy="6511636"/>
          </a:xfrm>
          <a:prstGeom prst="rect">
            <a:avLst/>
          </a:prstGeom>
        </p:spPr>
      </p:pic>
    </p:spTree>
    <p:extLst>
      <p:ext uri="{BB962C8B-B14F-4D97-AF65-F5344CB8AC3E}">
        <p14:creationId xmlns:p14="http://schemas.microsoft.com/office/powerpoint/2010/main" val="132242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09B0-50FD-48DF-A636-3E4631A93A40}"/>
              </a:ext>
            </a:extLst>
          </p:cNvPr>
          <p:cNvSpPr>
            <a:spLocks noGrp="1"/>
          </p:cNvSpPr>
          <p:nvPr>
            <p:ph type="title"/>
          </p:nvPr>
        </p:nvSpPr>
        <p:spPr/>
        <p:txBody>
          <a:bodyPr/>
          <a:lstStyle/>
          <a:p>
            <a:pPr algn="ctr"/>
            <a:r>
              <a:rPr lang="en-US" dirty="0"/>
              <a:t>DATA WAREHOUSING</a:t>
            </a:r>
            <a:endParaRPr lang="en-IN" dirty="0"/>
          </a:p>
        </p:txBody>
      </p:sp>
    </p:spTree>
    <p:extLst>
      <p:ext uri="{BB962C8B-B14F-4D97-AF65-F5344CB8AC3E}">
        <p14:creationId xmlns:p14="http://schemas.microsoft.com/office/powerpoint/2010/main" val="13443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BDF0-51BC-4A36-86D6-F03FE1D3240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329BD5A-53B7-4F6B-83C2-75B36C46EEA5}"/>
              </a:ext>
            </a:extLst>
          </p:cNvPr>
          <p:cNvSpPr>
            <a:spLocks noGrp="1"/>
          </p:cNvSpPr>
          <p:nvPr>
            <p:ph idx="1"/>
          </p:nvPr>
        </p:nvSpPr>
        <p:spPr/>
        <p:txBody>
          <a:bodyPr/>
          <a:lstStyle/>
          <a:p>
            <a:r>
              <a:rPr lang="en-US" dirty="0"/>
              <a:t>What is Data Warehousing?</a:t>
            </a:r>
          </a:p>
          <a:p>
            <a:r>
              <a:rPr lang="en-US" dirty="0"/>
              <a:t>Data Warehousing concepts:</a:t>
            </a:r>
          </a:p>
          <a:p>
            <a:pPr lvl="1"/>
            <a:r>
              <a:rPr lang="en-US" dirty="0"/>
              <a:t>OLAP (On-Line Analytical Processing)</a:t>
            </a:r>
          </a:p>
          <a:p>
            <a:pPr lvl="1"/>
            <a:r>
              <a:rPr lang="en-US" dirty="0"/>
              <a:t>Types Of OLAP Cubes</a:t>
            </a:r>
          </a:p>
          <a:p>
            <a:pPr lvl="1"/>
            <a:r>
              <a:rPr lang="en-US" dirty="0"/>
              <a:t>Dimensions, Facts &amp; Measures</a:t>
            </a:r>
          </a:p>
          <a:p>
            <a:pPr lvl="1"/>
            <a:r>
              <a:rPr lang="en-US" dirty="0"/>
              <a:t>Schemas</a:t>
            </a:r>
            <a:endParaRPr lang="en-IN" dirty="0"/>
          </a:p>
        </p:txBody>
      </p:sp>
    </p:spTree>
    <p:extLst>
      <p:ext uri="{BB962C8B-B14F-4D97-AF65-F5344CB8AC3E}">
        <p14:creationId xmlns:p14="http://schemas.microsoft.com/office/powerpoint/2010/main" val="3405888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95B2-E7AC-4388-9DD8-3A1A7E2192B5}"/>
              </a:ext>
            </a:extLst>
          </p:cNvPr>
          <p:cNvSpPr>
            <a:spLocks noGrp="1"/>
          </p:cNvSpPr>
          <p:nvPr>
            <p:ph type="title"/>
          </p:nvPr>
        </p:nvSpPr>
        <p:spPr/>
        <p:txBody>
          <a:bodyPr/>
          <a:lstStyle/>
          <a:p>
            <a:r>
              <a:rPr lang="en-US" dirty="0"/>
              <a:t>What is Data Warehouse?</a:t>
            </a:r>
            <a:endParaRPr lang="en-IN" dirty="0"/>
          </a:p>
        </p:txBody>
      </p:sp>
      <p:pic>
        <p:nvPicPr>
          <p:cNvPr id="5" name="Content Placeholder 4">
            <a:extLst>
              <a:ext uri="{FF2B5EF4-FFF2-40B4-BE49-F238E27FC236}">
                <a16:creationId xmlns:a16="http://schemas.microsoft.com/office/drawing/2014/main" id="{C51A2123-486A-495F-A503-06BE7F6DCF68}"/>
              </a:ext>
            </a:extLst>
          </p:cNvPr>
          <p:cNvPicPr>
            <a:picLocks noGrp="1" noChangeAspect="1"/>
          </p:cNvPicPr>
          <p:nvPr>
            <p:ph idx="1"/>
          </p:nvPr>
        </p:nvPicPr>
        <p:blipFill>
          <a:blip r:embed="rId2"/>
          <a:stretch>
            <a:fillRect/>
          </a:stretch>
        </p:blipFill>
        <p:spPr>
          <a:xfrm>
            <a:off x="693597" y="2352215"/>
            <a:ext cx="10804806" cy="4206239"/>
          </a:xfrm>
        </p:spPr>
      </p:pic>
    </p:spTree>
    <p:extLst>
      <p:ext uri="{BB962C8B-B14F-4D97-AF65-F5344CB8AC3E}">
        <p14:creationId xmlns:p14="http://schemas.microsoft.com/office/powerpoint/2010/main" val="16844824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499</TotalTime>
  <Words>283</Words>
  <Application>Microsoft Office PowerPoint</Application>
  <PresentationFormat>Widescreen</PresentationFormat>
  <Paragraphs>46</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Century Gothic</vt:lpstr>
      <vt:lpstr>Wingdings 3</vt:lpstr>
      <vt:lpstr>Ion Boardroom</vt:lpstr>
      <vt:lpstr>Data Analytics and</vt:lpstr>
      <vt:lpstr>Data Analytics vs Data Analysis</vt:lpstr>
      <vt:lpstr>Steps to prepare data for data analysis</vt:lpstr>
      <vt:lpstr>Types of Data Analytics</vt:lpstr>
      <vt:lpstr>Who is Database Analyst?</vt:lpstr>
      <vt:lpstr>PowerPoint Presentation</vt:lpstr>
      <vt:lpstr>DATA WAREHOUSING</vt:lpstr>
      <vt:lpstr>PowerPoint Presentation</vt:lpstr>
      <vt:lpstr>What is Data Warehouse?</vt:lpstr>
      <vt:lpstr>What is Data Warehousing?</vt:lpstr>
      <vt:lpstr>Online Analytics Processing</vt:lpstr>
      <vt:lpstr>Types of OLAP Cubes!</vt:lpstr>
      <vt:lpstr>OLAP Operations– Roll UP</vt:lpstr>
      <vt:lpstr>OLAP Operations– Drill Down</vt:lpstr>
      <vt:lpstr>OLAP Operations– Slice</vt:lpstr>
      <vt:lpstr>OLAP Operations– Dice</vt:lpstr>
      <vt:lpstr>OLAP Operations– Pivot</vt:lpstr>
      <vt:lpstr>Dimensions</vt:lpstr>
      <vt:lpstr>Dimensions</vt:lpstr>
      <vt:lpstr>Facts &amp; Measures</vt:lpstr>
      <vt:lpstr>Schemas</vt:lpstr>
      <vt:lpstr>Star Schema</vt:lpstr>
      <vt:lpstr>Snowflake Schema</vt:lpstr>
      <vt:lpstr>DATA MODELLING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Faculty 40</dc:creator>
  <cp:lastModifiedBy>faculty67</cp:lastModifiedBy>
  <cp:revision>56</cp:revision>
  <dcterms:created xsi:type="dcterms:W3CDTF">2021-08-09T18:04:07Z</dcterms:created>
  <dcterms:modified xsi:type="dcterms:W3CDTF">2021-08-11T02:06:04Z</dcterms:modified>
</cp:coreProperties>
</file>